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48" r:id="rId1"/>
    <p:sldMasterId id="2147483663" r:id="rId2"/>
    <p:sldMasterId id="2147483675" r:id="rId3"/>
  </p:sldMasterIdLst>
  <p:notesMasterIdLst>
    <p:notesMasterId r:id="rId32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  <p:sldId id="270" r:id="rId18"/>
    <p:sldId id="271" r:id="rId19"/>
    <p:sldId id="272" r:id="rId20"/>
    <p:sldId id="273" r:id="rId21"/>
    <p:sldId id="274" r:id="rId22"/>
    <p:sldId id="275" r:id="rId23"/>
    <p:sldId id="276" r:id="rId24"/>
    <p:sldId id="277" r:id="rId25"/>
    <p:sldId id="278" r:id="rId26"/>
    <p:sldId id="279" r:id="rId27"/>
    <p:sldId id="280" r:id="rId28"/>
    <p:sldId id="281" r:id="rId29"/>
    <p:sldId id="282" r:id="rId30"/>
    <p:sldId id="285" r:id="rId31"/>
  </p:sldIdLst>
  <p:sldSz cx="12192000" cy="6858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37" roundtripDataSignature="AMtx7mgq9OkVdYJLP6XnGKX09v2enPqys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61" d="100"/>
          <a:sy n="61" d="100"/>
        </p:scale>
        <p:origin x="78" y="28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viewProps" Target="viewProps.xml"/><Relationship Id="rId21" Type="http://schemas.openxmlformats.org/officeDocument/2006/relationships/slide" Target="slides/slide18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8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customschemas.google.com/relationships/presentationmetadata" Target="metadata"/><Relationship Id="rId40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27706378ab4_12_22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381" name="Google Shape;381;g27706378ab4_12_22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2" name="Google Shape;382;g27706378ab4_12_224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1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27706378ab4_7_11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44" name="Google Shape;744;g27706378ab4_7_11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g27706378ab4_8_17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51" name="Google Shape;751;g27706378ab4_8_17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27706378ab4_8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63" name="Google Shape;763;g27706378ab4_8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4" name="Google Shape;774;g27706378ab4_6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75" name="Google Shape;775;g27706378ab4_6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6" name="Google Shape;786;g27706378ab4_6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87" name="Google Shape;787;g27706378ab4_6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" name="Google Shape;798;g27706378ab4_9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9" name="Google Shape;799;g27706378ab4_9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4" name="Google Shape;824;g27706378ab4_7_1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25" name="Google Shape;825;g27706378ab4_7_1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ec1e345b37_1_8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37" name="Google Shape;837;g2ec1e345b37_1_8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g27706378ab4_8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52" name="Google Shape;852;g27706378ab4_8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g27706378ab4_6_3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70" name="Google Shape;870;g27706378ab4_6_3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8" name="Google Shape;388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g27706378ab4_6_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83" name="Google Shape;883;g27706378ab4_6_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27706378ab4_7_1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896" name="Google Shape;896;g27706378ab4_7_1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4" name="Google Shape;914;g27706378ab4_8_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15" name="Google Shape;915;g27706378ab4_8_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9" name="Google Shape;929;g27706378ab4_5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930" name="Google Shape;930;g27706378ab4_5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0" name="Google Shape;95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951" name="Google Shape;95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0" name="Google Shape;1050;g27706378ab4_8_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051" name="Google Shape;1051;g27706378ab4_8_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5" name="Google Shape;1125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126" name="Google Shape;1126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g27706378ab4_8_1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227" name="Google Shape;1227;g27706378ab4_8_1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8" name="Google Shape;1318;g2ec1e345b37_2_1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319" name="Google Shape;1319;g2ec1e345b37_2_1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1320" name="Google Shape;1320;g2ec1e345b37_2_138:notes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fld id="{00000000-1234-1234-1234-123412341234}" type="slidenum">
              <a:rPr lang="en-US"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28</a:t>
            </a:fld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94" name="Google Shape;3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5" name="Google Shape;555;g2ec1e345b37_2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556" name="Google Shape;556;g2ec1e345b37_2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2ec1e345b37_2_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2ec1e345b37_2_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7706378ab4_0_1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72" name="Google Shape;672;g27706378ab4_0_1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9" name="Google Shape;689;g27706378ab4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90" name="Google Shape;690;g27706378ab4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7" name="Google Shape;707;p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08" name="Google Shape;708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5" name="Google Shape;725;g27706378ab4_0_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726" name="Google Shape;726;g27706378ab4_0_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Title Slide-animated gradient">
  <p:cSld name="3_Title Slide-animated gradient">
    <p:bg>
      <p:bgPr>
        <a:solidFill>
          <a:schemeClr val="accent5"/>
        </a:solidFill>
        <a:effectLst/>
      </p:bgPr>
    </p:bg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g27706378ab4_12_19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g27706378ab4_12_19"/>
          <p:cNvSpPr txBox="1">
            <a:spLocks noGrp="1"/>
          </p:cNvSpPr>
          <p:nvPr>
            <p:ph type="subTitle" idx="1"/>
          </p:nvPr>
        </p:nvSpPr>
        <p:spPr>
          <a:xfrm>
            <a:off x="625995" y="5079368"/>
            <a:ext cx="5758807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98989A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8989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8989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8989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7" name="Google Shape;27;g27706378ab4_12_19"/>
          <p:cNvSpPr txBox="1">
            <a:spLocks noGrp="1"/>
          </p:cNvSpPr>
          <p:nvPr>
            <p:ph type="body" idx="2"/>
          </p:nvPr>
        </p:nvSpPr>
        <p:spPr>
          <a:xfrm>
            <a:off x="625995" y="5399364"/>
            <a:ext cx="5758807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8" name="Google Shape;28;g27706378ab4_12_19"/>
          <p:cNvSpPr txBox="1">
            <a:spLocks noGrp="1"/>
          </p:cNvSpPr>
          <p:nvPr>
            <p:ph type="body" idx="3"/>
          </p:nvPr>
        </p:nvSpPr>
        <p:spPr>
          <a:xfrm>
            <a:off x="625995" y="5719360"/>
            <a:ext cx="5758807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9" name="Google Shape;29;g27706378ab4_12_19"/>
          <p:cNvSpPr txBox="1">
            <a:spLocks noGrp="1"/>
          </p:cNvSpPr>
          <p:nvPr>
            <p:ph type="body" idx="4"/>
          </p:nvPr>
        </p:nvSpPr>
        <p:spPr>
          <a:xfrm>
            <a:off x="617723" y="3829648"/>
            <a:ext cx="7900328" cy="39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30" name="Google Shape;30;g27706378ab4_12_19"/>
          <p:cNvSpPr txBox="1">
            <a:spLocks noGrp="1"/>
          </p:cNvSpPr>
          <p:nvPr>
            <p:ph type="ctrTitle"/>
          </p:nvPr>
        </p:nvSpPr>
        <p:spPr>
          <a:xfrm>
            <a:off x="567687" y="3067667"/>
            <a:ext cx="7940684" cy="8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C6F4"/>
              </a:buClr>
              <a:buSzPts val="4800"/>
              <a:buFont typeface="Arial"/>
              <a:buNone/>
              <a:defRPr sz="4800" b="0" i="0">
                <a:solidFill>
                  <a:srgbClr val="38C6F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grpSp>
        <p:nvGrpSpPr>
          <p:cNvPr id="31" name="Google Shape;31;g27706378ab4_12_19"/>
          <p:cNvGrpSpPr/>
          <p:nvPr/>
        </p:nvGrpSpPr>
        <p:grpSpPr>
          <a:xfrm>
            <a:off x="656167" y="527051"/>
            <a:ext cx="1062565" cy="565151"/>
            <a:chOff x="310" y="249"/>
            <a:chExt cx="502" cy="267"/>
          </a:xfrm>
        </p:grpSpPr>
        <p:sp>
          <p:nvSpPr>
            <p:cNvPr id="32" name="Google Shape;32;g27706378ab4_12_19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" name="Google Shape;33;g27706378ab4_12_19"/>
            <p:cNvSpPr/>
            <p:nvPr/>
          </p:nvSpPr>
          <p:spPr>
            <a:xfrm>
              <a:off x="585" y="425"/>
              <a:ext cx="66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" name="Google Shape;34;g27706378ab4_12_19"/>
            <p:cNvSpPr/>
            <p:nvPr/>
          </p:nvSpPr>
          <p:spPr>
            <a:xfrm>
              <a:off x="355" y="425"/>
              <a:ext cx="67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" name="Google Shape;35;g27706378ab4_12_19"/>
            <p:cNvSpPr/>
            <p:nvPr/>
          </p:nvSpPr>
          <p:spPr>
            <a:xfrm>
              <a:off x="675" y="425"/>
              <a:ext cx="91" cy="91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g27706378ab4_12_19"/>
            <p:cNvSpPr/>
            <p:nvPr/>
          </p:nvSpPr>
          <p:spPr>
            <a:xfrm>
              <a:off x="503" y="425"/>
              <a:ext cx="60" cy="91"/>
            </a:xfrm>
            <a:custGeom>
              <a:avLst/>
              <a:gdLst/>
              <a:ahLst/>
              <a:cxnLst/>
              <a:rect l="l" t="t" r="r" b="b"/>
              <a:pathLst>
                <a:path w="46" h="69" extrusionOk="0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7" name="Google Shape;37;g27706378ab4_12_19"/>
            <p:cNvSpPr/>
            <p:nvPr/>
          </p:nvSpPr>
          <p:spPr>
            <a:xfrm>
              <a:off x="31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8" name="Google Shape;38;g27706378ab4_12_19"/>
            <p:cNvSpPr/>
            <p:nvPr/>
          </p:nvSpPr>
          <p:spPr>
            <a:xfrm>
              <a:off x="37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9" name="Google Shape;39;g27706378ab4_12_19"/>
            <p:cNvSpPr/>
            <p:nvPr/>
          </p:nvSpPr>
          <p:spPr>
            <a:xfrm>
              <a:off x="43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" name="Google Shape;40;g27706378ab4_12_19"/>
            <p:cNvSpPr/>
            <p:nvPr/>
          </p:nvSpPr>
          <p:spPr>
            <a:xfrm>
              <a:off x="49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" name="Google Shape;41;g27706378ab4_12_19"/>
            <p:cNvSpPr/>
            <p:nvPr/>
          </p:nvSpPr>
          <p:spPr>
            <a:xfrm>
              <a:off x="55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" name="Google Shape;42;g27706378ab4_12_19"/>
            <p:cNvSpPr/>
            <p:nvPr/>
          </p:nvSpPr>
          <p:spPr>
            <a:xfrm>
              <a:off x="61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" name="Google Shape;43;g27706378ab4_12_19"/>
            <p:cNvSpPr/>
            <p:nvPr/>
          </p:nvSpPr>
          <p:spPr>
            <a:xfrm>
              <a:off x="67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g27706378ab4_12_19"/>
            <p:cNvSpPr/>
            <p:nvPr/>
          </p:nvSpPr>
          <p:spPr>
            <a:xfrm>
              <a:off x="73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" name="Google Shape;45;g27706378ab4_12_19"/>
            <p:cNvSpPr/>
            <p:nvPr/>
          </p:nvSpPr>
          <p:spPr>
            <a:xfrm>
              <a:off x="79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  <p:extLst>
    <p:ext uri="{DCECCB84-F9BA-43D5-87BE-67443E8EF086}">
      <p15:sldGuideLst xmlns:p15="http://schemas.microsoft.com/office/powerpoint/2012/main">
        <p15:guide id="1" orient="horz" pos="304">
          <p15:clr>
            <a:srgbClr val="FBAE40"/>
          </p15:clr>
        </p15:guide>
        <p15:guide id="2" pos="480">
          <p15:clr>
            <a:srgbClr val="FBAE40"/>
          </p15:clr>
        </p15:guide>
        <p15:guide id="3" orient="horz" pos="691">
          <p15:clr>
            <a:srgbClr val="FBAE40"/>
          </p15:clr>
        </p15:guide>
        <p15:guide id="4" pos="1083">
          <p15:clr>
            <a:srgbClr val="FBAE40"/>
          </p15:clr>
        </p15:guide>
        <p15:guide id="5" pos="415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Circled_Bullets">
  <p:cSld name="5_Circled_Bullets"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7706378ab4_12_140"/>
          <p:cNvSpPr txBox="1">
            <a:spLocks noGrp="1"/>
          </p:cNvSpPr>
          <p:nvPr>
            <p:ph type="title"/>
          </p:nvPr>
        </p:nvSpPr>
        <p:spPr>
          <a:xfrm>
            <a:off x="584200" y="455084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47" name="Google Shape;147;g27706378ab4_12_140"/>
          <p:cNvSpPr/>
          <p:nvPr/>
        </p:nvSpPr>
        <p:spPr>
          <a:xfrm>
            <a:off x="767481" y="2639091"/>
            <a:ext cx="619753" cy="619753"/>
          </a:xfrm>
          <a:prstGeom prst="ellipse">
            <a:avLst/>
          </a:prstGeom>
          <a:solidFill>
            <a:srgbClr val="38C6F4"/>
          </a:solidFill>
          <a:ln>
            <a:noFill/>
          </a:ln>
        </p:spPr>
        <p:txBody>
          <a:bodyPr spcFirstLastPara="1" wrap="square" lIns="121900" tIns="60925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endParaRPr sz="53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8" name="Google Shape;148;g27706378ab4_12_140"/>
          <p:cNvSpPr/>
          <p:nvPr/>
        </p:nvSpPr>
        <p:spPr>
          <a:xfrm>
            <a:off x="767480" y="1771903"/>
            <a:ext cx="619753" cy="619753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spcFirstLastPara="1" wrap="square" lIns="121900" tIns="60925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endParaRPr sz="53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9" name="Google Shape;149;g27706378ab4_12_140"/>
          <p:cNvSpPr/>
          <p:nvPr/>
        </p:nvSpPr>
        <p:spPr>
          <a:xfrm>
            <a:off x="767481" y="3503261"/>
            <a:ext cx="619753" cy="61975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endParaRPr sz="53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0" name="Google Shape;150;g27706378ab4_12_140"/>
          <p:cNvSpPr txBox="1">
            <a:spLocks noGrp="1"/>
          </p:cNvSpPr>
          <p:nvPr>
            <p:ph type="body" idx="1"/>
          </p:nvPr>
        </p:nvSpPr>
        <p:spPr>
          <a:xfrm>
            <a:off x="1563179" y="1779789"/>
            <a:ext cx="7571664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1" name="Google Shape;151;g27706378ab4_12_140"/>
          <p:cNvSpPr txBox="1">
            <a:spLocks noGrp="1"/>
          </p:cNvSpPr>
          <p:nvPr>
            <p:ph type="body" idx="2"/>
          </p:nvPr>
        </p:nvSpPr>
        <p:spPr>
          <a:xfrm>
            <a:off x="1563180" y="2646081"/>
            <a:ext cx="7571664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2" name="Google Shape;152;g27706378ab4_12_140"/>
          <p:cNvSpPr txBox="1">
            <a:spLocks noGrp="1"/>
          </p:cNvSpPr>
          <p:nvPr>
            <p:ph type="body" idx="3"/>
          </p:nvPr>
        </p:nvSpPr>
        <p:spPr>
          <a:xfrm>
            <a:off x="1563180" y="3503261"/>
            <a:ext cx="7571664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3" name="Google Shape;153;g27706378ab4_12_140"/>
          <p:cNvSpPr txBox="1">
            <a:spLocks noGrp="1"/>
          </p:cNvSpPr>
          <p:nvPr>
            <p:ph type="body" idx="4"/>
          </p:nvPr>
        </p:nvSpPr>
        <p:spPr>
          <a:xfrm>
            <a:off x="767481" y="1770028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4" name="Google Shape;154;g27706378ab4_12_140"/>
          <p:cNvSpPr txBox="1">
            <a:spLocks noGrp="1"/>
          </p:cNvSpPr>
          <p:nvPr>
            <p:ph type="body" idx="5"/>
          </p:nvPr>
        </p:nvSpPr>
        <p:spPr>
          <a:xfrm>
            <a:off x="767481" y="2639091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5" name="Google Shape;155;g27706378ab4_12_140"/>
          <p:cNvSpPr txBox="1">
            <a:spLocks noGrp="1"/>
          </p:cNvSpPr>
          <p:nvPr>
            <p:ph type="body" idx="6"/>
          </p:nvPr>
        </p:nvSpPr>
        <p:spPr>
          <a:xfrm>
            <a:off x="767483" y="3500657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6" name="Google Shape;156;g27706378ab4_12_140"/>
          <p:cNvSpPr/>
          <p:nvPr/>
        </p:nvSpPr>
        <p:spPr>
          <a:xfrm>
            <a:off x="767483" y="4366108"/>
            <a:ext cx="619753" cy="61975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25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endParaRPr sz="53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7" name="Google Shape;157;g27706378ab4_12_140"/>
          <p:cNvSpPr txBox="1">
            <a:spLocks noGrp="1"/>
          </p:cNvSpPr>
          <p:nvPr>
            <p:ph type="body" idx="7"/>
          </p:nvPr>
        </p:nvSpPr>
        <p:spPr>
          <a:xfrm>
            <a:off x="1563181" y="4366108"/>
            <a:ext cx="7571664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8" name="Google Shape;158;g27706378ab4_12_140"/>
          <p:cNvSpPr txBox="1">
            <a:spLocks noGrp="1"/>
          </p:cNvSpPr>
          <p:nvPr>
            <p:ph type="body" idx="8"/>
          </p:nvPr>
        </p:nvSpPr>
        <p:spPr>
          <a:xfrm>
            <a:off x="767484" y="4363504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59" name="Google Shape;159;g27706378ab4_12_140"/>
          <p:cNvSpPr/>
          <p:nvPr/>
        </p:nvSpPr>
        <p:spPr>
          <a:xfrm>
            <a:off x="767484" y="5228955"/>
            <a:ext cx="619753" cy="619753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spcFirstLastPara="1" wrap="square" lIns="121900" tIns="60925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endParaRPr sz="5300" b="0" i="0" u="none" strike="noStrike" cap="none">
              <a:solidFill>
                <a:schemeClr val="accent5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0" name="Google Shape;160;g27706378ab4_12_140"/>
          <p:cNvSpPr txBox="1">
            <a:spLocks noGrp="1"/>
          </p:cNvSpPr>
          <p:nvPr>
            <p:ph type="body" idx="9"/>
          </p:nvPr>
        </p:nvSpPr>
        <p:spPr>
          <a:xfrm>
            <a:off x="1563183" y="5228955"/>
            <a:ext cx="7571664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1" name="Google Shape;161;g27706378ab4_12_140"/>
          <p:cNvSpPr txBox="1">
            <a:spLocks noGrp="1"/>
          </p:cNvSpPr>
          <p:nvPr>
            <p:ph type="body" idx="13"/>
          </p:nvPr>
        </p:nvSpPr>
        <p:spPr>
          <a:xfrm>
            <a:off x="767485" y="5226351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7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Circled_Bullets">
  <p:cSld name="6_Circled_Bullets"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27706378ab4_12_157"/>
          <p:cNvSpPr txBox="1">
            <a:spLocks noGrp="1"/>
          </p:cNvSpPr>
          <p:nvPr>
            <p:ph type="title"/>
          </p:nvPr>
        </p:nvSpPr>
        <p:spPr>
          <a:xfrm>
            <a:off x="584200" y="455084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rgbClr val="004C69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64" name="Google Shape;164;g27706378ab4_12_157"/>
          <p:cNvSpPr/>
          <p:nvPr/>
        </p:nvSpPr>
        <p:spPr>
          <a:xfrm>
            <a:off x="767481" y="2639091"/>
            <a:ext cx="619753" cy="619753"/>
          </a:xfrm>
          <a:prstGeom prst="ellipse">
            <a:avLst/>
          </a:prstGeom>
          <a:solidFill>
            <a:srgbClr val="38C6F4"/>
          </a:solidFill>
          <a:ln>
            <a:noFill/>
          </a:ln>
        </p:spPr>
        <p:txBody>
          <a:bodyPr spcFirstLastPara="1" wrap="square" lIns="121900" tIns="60925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5" name="Google Shape;165;g27706378ab4_12_157"/>
          <p:cNvSpPr/>
          <p:nvPr/>
        </p:nvSpPr>
        <p:spPr>
          <a:xfrm>
            <a:off x="767480" y="1771903"/>
            <a:ext cx="619753" cy="619753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spcFirstLastPara="1" wrap="square" lIns="121900" tIns="60925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6" name="Google Shape;166;g27706378ab4_12_157"/>
          <p:cNvSpPr/>
          <p:nvPr/>
        </p:nvSpPr>
        <p:spPr>
          <a:xfrm>
            <a:off x="767481" y="3503261"/>
            <a:ext cx="619753" cy="61975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67" name="Google Shape;167;g27706378ab4_12_157"/>
          <p:cNvSpPr txBox="1">
            <a:spLocks noGrp="1"/>
          </p:cNvSpPr>
          <p:nvPr>
            <p:ph type="body" idx="1"/>
          </p:nvPr>
        </p:nvSpPr>
        <p:spPr>
          <a:xfrm>
            <a:off x="1563179" y="1779789"/>
            <a:ext cx="2901181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24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8" name="Google Shape;168;g27706378ab4_12_157"/>
          <p:cNvSpPr txBox="1">
            <a:spLocks noGrp="1"/>
          </p:cNvSpPr>
          <p:nvPr>
            <p:ph type="body" idx="2"/>
          </p:nvPr>
        </p:nvSpPr>
        <p:spPr>
          <a:xfrm>
            <a:off x="1563180" y="2646081"/>
            <a:ext cx="2901181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24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69" name="Google Shape;169;g27706378ab4_12_157"/>
          <p:cNvSpPr txBox="1">
            <a:spLocks noGrp="1"/>
          </p:cNvSpPr>
          <p:nvPr>
            <p:ph type="body" idx="3"/>
          </p:nvPr>
        </p:nvSpPr>
        <p:spPr>
          <a:xfrm>
            <a:off x="1563180" y="3503261"/>
            <a:ext cx="2901181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24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0" name="Google Shape;170;g27706378ab4_12_157"/>
          <p:cNvSpPr txBox="1">
            <a:spLocks noGrp="1"/>
          </p:cNvSpPr>
          <p:nvPr>
            <p:ph type="body" idx="4"/>
          </p:nvPr>
        </p:nvSpPr>
        <p:spPr>
          <a:xfrm>
            <a:off x="767481" y="1770028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1" name="Google Shape;171;g27706378ab4_12_157"/>
          <p:cNvSpPr txBox="1">
            <a:spLocks noGrp="1"/>
          </p:cNvSpPr>
          <p:nvPr>
            <p:ph type="body" idx="5"/>
          </p:nvPr>
        </p:nvSpPr>
        <p:spPr>
          <a:xfrm>
            <a:off x="767481" y="2639091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2" name="Google Shape;172;g27706378ab4_12_157"/>
          <p:cNvSpPr txBox="1">
            <a:spLocks noGrp="1"/>
          </p:cNvSpPr>
          <p:nvPr>
            <p:ph type="body" idx="6"/>
          </p:nvPr>
        </p:nvSpPr>
        <p:spPr>
          <a:xfrm>
            <a:off x="767483" y="3500657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3" name="Google Shape;173;g27706378ab4_12_157"/>
          <p:cNvSpPr/>
          <p:nvPr/>
        </p:nvSpPr>
        <p:spPr>
          <a:xfrm>
            <a:off x="767483" y="4366108"/>
            <a:ext cx="619753" cy="61975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25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4" name="Google Shape;174;g27706378ab4_12_157"/>
          <p:cNvSpPr txBox="1">
            <a:spLocks noGrp="1"/>
          </p:cNvSpPr>
          <p:nvPr>
            <p:ph type="body" idx="7"/>
          </p:nvPr>
        </p:nvSpPr>
        <p:spPr>
          <a:xfrm>
            <a:off x="1563181" y="4366108"/>
            <a:ext cx="2901181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24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5" name="Google Shape;175;g27706378ab4_12_157"/>
          <p:cNvSpPr txBox="1">
            <a:spLocks noGrp="1"/>
          </p:cNvSpPr>
          <p:nvPr>
            <p:ph type="body" idx="8"/>
          </p:nvPr>
        </p:nvSpPr>
        <p:spPr>
          <a:xfrm>
            <a:off x="767484" y="4363504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6" name="Google Shape;176;g27706378ab4_12_157"/>
          <p:cNvSpPr/>
          <p:nvPr/>
        </p:nvSpPr>
        <p:spPr>
          <a:xfrm>
            <a:off x="767484" y="5228955"/>
            <a:ext cx="619753" cy="619753"/>
          </a:xfrm>
          <a:prstGeom prst="ellipse">
            <a:avLst/>
          </a:prstGeom>
          <a:solidFill>
            <a:srgbClr val="00384E"/>
          </a:solidFill>
          <a:ln>
            <a:noFill/>
          </a:ln>
        </p:spPr>
        <p:txBody>
          <a:bodyPr spcFirstLastPara="1" wrap="square" lIns="121900" tIns="60925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g27706378ab4_12_157"/>
          <p:cNvSpPr txBox="1">
            <a:spLocks noGrp="1"/>
          </p:cNvSpPr>
          <p:nvPr>
            <p:ph type="body" idx="9"/>
          </p:nvPr>
        </p:nvSpPr>
        <p:spPr>
          <a:xfrm>
            <a:off x="1563183" y="5228955"/>
            <a:ext cx="2901181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24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8" name="Google Shape;178;g27706378ab4_12_157"/>
          <p:cNvSpPr txBox="1">
            <a:spLocks noGrp="1"/>
          </p:cNvSpPr>
          <p:nvPr>
            <p:ph type="body" idx="13"/>
          </p:nvPr>
        </p:nvSpPr>
        <p:spPr>
          <a:xfrm>
            <a:off x="767485" y="5226351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79" name="Google Shape;179;g27706378ab4_12_157"/>
          <p:cNvSpPr/>
          <p:nvPr/>
        </p:nvSpPr>
        <p:spPr>
          <a:xfrm>
            <a:off x="5886101" y="2644112"/>
            <a:ext cx="619753" cy="619753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txBody>
          <a:bodyPr spcFirstLastPara="1" wrap="square" lIns="121900" tIns="60925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0" name="Google Shape;180;g27706378ab4_12_157"/>
          <p:cNvSpPr/>
          <p:nvPr/>
        </p:nvSpPr>
        <p:spPr>
          <a:xfrm>
            <a:off x="5886100" y="1776924"/>
            <a:ext cx="619753" cy="619753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spcFirstLastPara="1" wrap="square" lIns="121900" tIns="60925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Google Shape;181;g27706378ab4_12_157"/>
          <p:cNvSpPr/>
          <p:nvPr/>
        </p:nvSpPr>
        <p:spPr>
          <a:xfrm>
            <a:off x="5886101" y="3508283"/>
            <a:ext cx="619753" cy="619753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60925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2" name="Google Shape;182;g27706378ab4_12_157"/>
          <p:cNvSpPr txBox="1">
            <a:spLocks noGrp="1"/>
          </p:cNvSpPr>
          <p:nvPr>
            <p:ph type="body" idx="14"/>
          </p:nvPr>
        </p:nvSpPr>
        <p:spPr>
          <a:xfrm>
            <a:off x="6681799" y="1784811"/>
            <a:ext cx="2901181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24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3" name="Google Shape;183;g27706378ab4_12_157"/>
          <p:cNvSpPr txBox="1">
            <a:spLocks noGrp="1"/>
          </p:cNvSpPr>
          <p:nvPr>
            <p:ph type="body" idx="15"/>
          </p:nvPr>
        </p:nvSpPr>
        <p:spPr>
          <a:xfrm>
            <a:off x="6681800" y="2651103"/>
            <a:ext cx="2901181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24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4" name="Google Shape;184;g27706378ab4_12_157"/>
          <p:cNvSpPr txBox="1">
            <a:spLocks noGrp="1"/>
          </p:cNvSpPr>
          <p:nvPr>
            <p:ph type="body" idx="16"/>
          </p:nvPr>
        </p:nvSpPr>
        <p:spPr>
          <a:xfrm>
            <a:off x="6681800" y="3508283"/>
            <a:ext cx="2901181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24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5" name="Google Shape;185;g27706378ab4_12_157"/>
          <p:cNvSpPr txBox="1">
            <a:spLocks noGrp="1"/>
          </p:cNvSpPr>
          <p:nvPr>
            <p:ph type="body" idx="17"/>
          </p:nvPr>
        </p:nvSpPr>
        <p:spPr>
          <a:xfrm>
            <a:off x="5886101" y="1775049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6" name="Google Shape;186;g27706378ab4_12_157"/>
          <p:cNvSpPr txBox="1">
            <a:spLocks noGrp="1"/>
          </p:cNvSpPr>
          <p:nvPr>
            <p:ph type="body" idx="18"/>
          </p:nvPr>
        </p:nvSpPr>
        <p:spPr>
          <a:xfrm>
            <a:off x="5886101" y="2644112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7" name="Google Shape;187;g27706378ab4_12_157"/>
          <p:cNvSpPr txBox="1">
            <a:spLocks noGrp="1"/>
          </p:cNvSpPr>
          <p:nvPr>
            <p:ph type="body" idx="19"/>
          </p:nvPr>
        </p:nvSpPr>
        <p:spPr>
          <a:xfrm>
            <a:off x="5886103" y="3505679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88" name="Google Shape;188;g27706378ab4_12_157"/>
          <p:cNvSpPr/>
          <p:nvPr/>
        </p:nvSpPr>
        <p:spPr>
          <a:xfrm>
            <a:off x="5886103" y="4371129"/>
            <a:ext cx="619753" cy="619753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g27706378ab4_12_157"/>
          <p:cNvSpPr txBox="1">
            <a:spLocks noGrp="1"/>
          </p:cNvSpPr>
          <p:nvPr>
            <p:ph type="body" idx="20"/>
          </p:nvPr>
        </p:nvSpPr>
        <p:spPr>
          <a:xfrm>
            <a:off x="6681801" y="4371129"/>
            <a:ext cx="2901181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24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0" name="Google Shape;190;g27706378ab4_12_157"/>
          <p:cNvSpPr txBox="1">
            <a:spLocks noGrp="1"/>
          </p:cNvSpPr>
          <p:nvPr>
            <p:ph type="body" idx="21"/>
          </p:nvPr>
        </p:nvSpPr>
        <p:spPr>
          <a:xfrm>
            <a:off x="5886104" y="4368525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1" name="Google Shape;191;g27706378ab4_12_157"/>
          <p:cNvSpPr/>
          <p:nvPr/>
        </p:nvSpPr>
        <p:spPr>
          <a:xfrm>
            <a:off x="5886104" y="5233976"/>
            <a:ext cx="619753" cy="619753"/>
          </a:xfrm>
          <a:prstGeom prst="ellipse">
            <a:avLst/>
          </a:prstGeom>
          <a:solidFill>
            <a:srgbClr val="00384E"/>
          </a:solidFill>
          <a:ln>
            <a:noFill/>
          </a:ln>
        </p:spPr>
        <p:txBody>
          <a:bodyPr spcFirstLastPara="1" wrap="square" lIns="121900" tIns="60925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g27706378ab4_12_157"/>
          <p:cNvSpPr txBox="1">
            <a:spLocks noGrp="1"/>
          </p:cNvSpPr>
          <p:nvPr>
            <p:ph type="body" idx="22"/>
          </p:nvPr>
        </p:nvSpPr>
        <p:spPr>
          <a:xfrm>
            <a:off x="6681803" y="5233976"/>
            <a:ext cx="2901181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2400" b="0" i="0" u="none" strike="noStrike" cap="none">
                <a:solidFill>
                  <a:srgbClr val="004C6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93" name="Google Shape;193;g27706378ab4_12_157"/>
          <p:cNvSpPr txBox="1">
            <a:spLocks noGrp="1"/>
          </p:cNvSpPr>
          <p:nvPr>
            <p:ph type="body" idx="23"/>
          </p:nvPr>
        </p:nvSpPr>
        <p:spPr>
          <a:xfrm>
            <a:off x="5886105" y="5231372"/>
            <a:ext cx="619753" cy="615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  <a:defRPr sz="24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Closing Slide">
  <p:cSld name="Closing Slide">
    <p:bg>
      <p:bgPr>
        <a:solidFill>
          <a:schemeClr val="accent5"/>
        </a:solidFill>
        <a:effectLst/>
      </p:bgPr>
    </p:bg>
    <p:spTree>
      <p:nvGrpSpPr>
        <p:cNvPr id="1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27706378ab4_12_18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394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Google Shape;196;g27706378ab4_12_189"/>
          <p:cNvGrpSpPr/>
          <p:nvPr/>
        </p:nvGrpSpPr>
        <p:grpSpPr>
          <a:xfrm>
            <a:off x="4995059" y="2839808"/>
            <a:ext cx="2157259" cy="1147389"/>
            <a:chOff x="310" y="249"/>
            <a:chExt cx="502" cy="267"/>
          </a:xfrm>
        </p:grpSpPr>
        <p:sp>
          <p:nvSpPr>
            <p:cNvPr id="197" name="Google Shape;197;g27706378ab4_12_189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g27706378ab4_12_189"/>
            <p:cNvSpPr/>
            <p:nvPr/>
          </p:nvSpPr>
          <p:spPr>
            <a:xfrm>
              <a:off x="585" y="425"/>
              <a:ext cx="66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9" name="Google Shape;199;g27706378ab4_12_189"/>
            <p:cNvSpPr/>
            <p:nvPr/>
          </p:nvSpPr>
          <p:spPr>
            <a:xfrm>
              <a:off x="355" y="425"/>
              <a:ext cx="67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0" name="Google Shape;200;g27706378ab4_12_189"/>
            <p:cNvSpPr/>
            <p:nvPr/>
          </p:nvSpPr>
          <p:spPr>
            <a:xfrm>
              <a:off x="675" y="425"/>
              <a:ext cx="91" cy="91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1" name="Google Shape;201;g27706378ab4_12_189"/>
            <p:cNvSpPr/>
            <p:nvPr/>
          </p:nvSpPr>
          <p:spPr>
            <a:xfrm>
              <a:off x="503" y="425"/>
              <a:ext cx="60" cy="91"/>
            </a:xfrm>
            <a:custGeom>
              <a:avLst/>
              <a:gdLst/>
              <a:ahLst/>
              <a:cxnLst/>
              <a:rect l="l" t="t" r="r" b="b"/>
              <a:pathLst>
                <a:path w="46" h="69" extrusionOk="0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2" name="Google Shape;202;g27706378ab4_12_189"/>
            <p:cNvSpPr/>
            <p:nvPr/>
          </p:nvSpPr>
          <p:spPr>
            <a:xfrm>
              <a:off x="31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3" name="Google Shape;203;g27706378ab4_12_189"/>
            <p:cNvSpPr/>
            <p:nvPr/>
          </p:nvSpPr>
          <p:spPr>
            <a:xfrm>
              <a:off x="37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g27706378ab4_12_189"/>
            <p:cNvSpPr/>
            <p:nvPr/>
          </p:nvSpPr>
          <p:spPr>
            <a:xfrm>
              <a:off x="43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g27706378ab4_12_189"/>
            <p:cNvSpPr/>
            <p:nvPr/>
          </p:nvSpPr>
          <p:spPr>
            <a:xfrm>
              <a:off x="49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g27706378ab4_12_189"/>
            <p:cNvSpPr/>
            <p:nvPr/>
          </p:nvSpPr>
          <p:spPr>
            <a:xfrm>
              <a:off x="55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7" name="Google Shape;207;g27706378ab4_12_189"/>
            <p:cNvSpPr/>
            <p:nvPr/>
          </p:nvSpPr>
          <p:spPr>
            <a:xfrm>
              <a:off x="61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8" name="Google Shape;208;g27706378ab4_12_189"/>
            <p:cNvSpPr/>
            <p:nvPr/>
          </p:nvSpPr>
          <p:spPr>
            <a:xfrm>
              <a:off x="67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9" name="Google Shape;209;g27706378ab4_12_189"/>
            <p:cNvSpPr/>
            <p:nvPr/>
          </p:nvSpPr>
          <p:spPr>
            <a:xfrm>
              <a:off x="73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0" name="Google Shape;210;g27706378ab4_12_189"/>
            <p:cNvSpPr/>
            <p:nvPr/>
          </p:nvSpPr>
          <p:spPr>
            <a:xfrm>
              <a:off x="79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Closing Slide">
  <p:cSld name="3_Closing Slide">
    <p:bg>
      <p:bgPr>
        <a:solidFill>
          <a:schemeClr val="accent5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2" name="Google Shape;212;g27706378ab4_12_206"/>
          <p:cNvGrpSpPr/>
          <p:nvPr/>
        </p:nvGrpSpPr>
        <p:grpSpPr>
          <a:xfrm>
            <a:off x="4995059" y="2839808"/>
            <a:ext cx="2157259" cy="1147389"/>
            <a:chOff x="310" y="249"/>
            <a:chExt cx="502" cy="267"/>
          </a:xfrm>
        </p:grpSpPr>
        <p:sp>
          <p:nvSpPr>
            <p:cNvPr id="213" name="Google Shape;213;g27706378ab4_12_206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rgbClr val="00384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4" name="Google Shape;214;g27706378ab4_12_206"/>
            <p:cNvSpPr/>
            <p:nvPr/>
          </p:nvSpPr>
          <p:spPr>
            <a:xfrm>
              <a:off x="585" y="425"/>
              <a:ext cx="66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5" name="Google Shape;215;g27706378ab4_12_206"/>
            <p:cNvSpPr/>
            <p:nvPr/>
          </p:nvSpPr>
          <p:spPr>
            <a:xfrm>
              <a:off x="355" y="425"/>
              <a:ext cx="67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6" name="Google Shape;216;g27706378ab4_12_206"/>
            <p:cNvSpPr/>
            <p:nvPr/>
          </p:nvSpPr>
          <p:spPr>
            <a:xfrm>
              <a:off x="675" y="425"/>
              <a:ext cx="91" cy="91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7" name="Google Shape;217;g27706378ab4_12_206"/>
            <p:cNvSpPr/>
            <p:nvPr/>
          </p:nvSpPr>
          <p:spPr>
            <a:xfrm>
              <a:off x="503" y="425"/>
              <a:ext cx="60" cy="91"/>
            </a:xfrm>
            <a:custGeom>
              <a:avLst/>
              <a:gdLst/>
              <a:ahLst/>
              <a:cxnLst/>
              <a:rect l="l" t="t" r="r" b="b"/>
              <a:pathLst>
                <a:path w="46" h="69" extrusionOk="0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8" name="Google Shape;218;g27706378ab4_12_206"/>
            <p:cNvSpPr/>
            <p:nvPr/>
          </p:nvSpPr>
          <p:spPr>
            <a:xfrm>
              <a:off x="31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9" name="Google Shape;219;g27706378ab4_12_206"/>
            <p:cNvSpPr/>
            <p:nvPr/>
          </p:nvSpPr>
          <p:spPr>
            <a:xfrm>
              <a:off x="37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0" name="Google Shape;220;g27706378ab4_12_206"/>
            <p:cNvSpPr/>
            <p:nvPr/>
          </p:nvSpPr>
          <p:spPr>
            <a:xfrm>
              <a:off x="43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1" name="Google Shape;221;g27706378ab4_12_206"/>
            <p:cNvSpPr/>
            <p:nvPr/>
          </p:nvSpPr>
          <p:spPr>
            <a:xfrm>
              <a:off x="49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2" name="Google Shape;222;g27706378ab4_12_206"/>
            <p:cNvSpPr/>
            <p:nvPr/>
          </p:nvSpPr>
          <p:spPr>
            <a:xfrm>
              <a:off x="55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3" name="Google Shape;223;g27706378ab4_12_206"/>
            <p:cNvSpPr/>
            <p:nvPr/>
          </p:nvSpPr>
          <p:spPr>
            <a:xfrm>
              <a:off x="61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g27706378ab4_12_206"/>
            <p:cNvSpPr/>
            <p:nvPr/>
          </p:nvSpPr>
          <p:spPr>
            <a:xfrm>
              <a:off x="67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g27706378ab4_12_206"/>
            <p:cNvSpPr/>
            <p:nvPr/>
          </p:nvSpPr>
          <p:spPr>
            <a:xfrm>
              <a:off x="73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g27706378ab4_12_206"/>
            <p:cNvSpPr/>
            <p:nvPr/>
          </p:nvSpPr>
          <p:spPr>
            <a:xfrm>
              <a:off x="79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384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27706378ab4_12_222"/>
          <p:cNvSpPr txBox="1">
            <a:spLocks noGrp="1"/>
          </p:cNvSpPr>
          <p:nvPr>
            <p:ph type="title"/>
          </p:nvPr>
        </p:nvSpPr>
        <p:spPr>
          <a:xfrm>
            <a:off x="584200" y="455084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10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7" name="Google Shape;237;p10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238" name="Google Shape;238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9" name="Google Shape;239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0" name="Google Shape;240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3" name="Google Shape;243;p1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4" name="Google Shape;244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5" name="Google Shape;245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6" name="Google Shape;246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Google Shape;248;p12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49" name="Google Shape;249;p12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250" name="Google Shape;250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1" name="Google Shape;251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2" name="Google Shape;252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p1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5" name="Google Shape;255;p1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6" name="Google Shape;256;p13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57" name="Google Shape;257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8" name="Google Shape;258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9" name="Google Shape;259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p1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2" name="Google Shape;262;p1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3" name="Google Shape;263;p1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4" name="Google Shape;264;p1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265" name="Google Shape;265;p1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66" name="Google Shape;266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7" name="Google Shape;267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8" name="Google Shape;268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1_Closing Slide">
  <p:cSld name="1_Closing Slide">
    <p:bg>
      <p:bgPr>
        <a:solidFill>
          <a:schemeClr val="accent5"/>
        </a:solidFill>
        <a:effectLst/>
      </p:bgPr>
    </p:bg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Google Shape;47;g27706378ab4_12_45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1"/>
            <a:ext cx="12191999" cy="688783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" name="Google Shape;48;g27706378ab4_12_45"/>
          <p:cNvGrpSpPr/>
          <p:nvPr/>
        </p:nvGrpSpPr>
        <p:grpSpPr>
          <a:xfrm>
            <a:off x="4995059" y="2839808"/>
            <a:ext cx="2157259" cy="1147389"/>
            <a:chOff x="310" y="249"/>
            <a:chExt cx="502" cy="267"/>
          </a:xfrm>
        </p:grpSpPr>
        <p:sp>
          <p:nvSpPr>
            <p:cNvPr id="49" name="Google Shape;49;g27706378ab4_12_45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0" name="Google Shape;50;g27706378ab4_12_45"/>
            <p:cNvSpPr/>
            <p:nvPr/>
          </p:nvSpPr>
          <p:spPr>
            <a:xfrm>
              <a:off x="585" y="425"/>
              <a:ext cx="66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1" name="Google Shape;51;g27706378ab4_12_45"/>
            <p:cNvSpPr/>
            <p:nvPr/>
          </p:nvSpPr>
          <p:spPr>
            <a:xfrm>
              <a:off x="355" y="425"/>
              <a:ext cx="67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g27706378ab4_12_45"/>
            <p:cNvSpPr/>
            <p:nvPr/>
          </p:nvSpPr>
          <p:spPr>
            <a:xfrm>
              <a:off x="675" y="425"/>
              <a:ext cx="91" cy="91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3" name="Google Shape;53;g27706378ab4_12_45"/>
            <p:cNvSpPr/>
            <p:nvPr/>
          </p:nvSpPr>
          <p:spPr>
            <a:xfrm>
              <a:off x="503" y="425"/>
              <a:ext cx="60" cy="91"/>
            </a:xfrm>
            <a:custGeom>
              <a:avLst/>
              <a:gdLst/>
              <a:ahLst/>
              <a:cxnLst/>
              <a:rect l="l" t="t" r="r" b="b"/>
              <a:pathLst>
                <a:path w="46" h="69" extrusionOk="0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4" name="Google Shape;54;g27706378ab4_12_45"/>
            <p:cNvSpPr/>
            <p:nvPr/>
          </p:nvSpPr>
          <p:spPr>
            <a:xfrm>
              <a:off x="31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5" name="Google Shape;55;g27706378ab4_12_45"/>
            <p:cNvSpPr/>
            <p:nvPr/>
          </p:nvSpPr>
          <p:spPr>
            <a:xfrm>
              <a:off x="37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6" name="Google Shape;56;g27706378ab4_12_45"/>
            <p:cNvSpPr/>
            <p:nvPr/>
          </p:nvSpPr>
          <p:spPr>
            <a:xfrm>
              <a:off x="43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g27706378ab4_12_45"/>
            <p:cNvSpPr/>
            <p:nvPr/>
          </p:nvSpPr>
          <p:spPr>
            <a:xfrm>
              <a:off x="49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g27706378ab4_12_45"/>
            <p:cNvSpPr/>
            <p:nvPr/>
          </p:nvSpPr>
          <p:spPr>
            <a:xfrm>
              <a:off x="55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g27706378ab4_12_45"/>
            <p:cNvSpPr/>
            <p:nvPr/>
          </p:nvSpPr>
          <p:spPr>
            <a:xfrm>
              <a:off x="61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g27706378ab4_12_45"/>
            <p:cNvSpPr/>
            <p:nvPr/>
          </p:nvSpPr>
          <p:spPr>
            <a:xfrm>
              <a:off x="67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1" name="Google Shape;61;g27706378ab4_12_45"/>
            <p:cNvSpPr/>
            <p:nvPr/>
          </p:nvSpPr>
          <p:spPr>
            <a:xfrm>
              <a:off x="73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2" name="Google Shape;62;g27706378ab4_12_45"/>
            <p:cNvSpPr/>
            <p:nvPr/>
          </p:nvSpPr>
          <p:spPr>
            <a:xfrm>
              <a:off x="79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1" name="Google Shape;271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2" name="Google Shape;272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3" name="Google Shape;273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6" name="Google Shape;27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7" name="Google Shape;27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17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0" name="Google Shape;280;p17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281" name="Google Shape;281;p17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2" name="Google Shape;282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3" name="Google Shape;283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4" name="Google Shape;284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18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87" name="Google Shape;287;p18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288" name="Google Shape;288;p18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89" name="Google Shape;289;p1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0" name="Google Shape;290;p1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1" name="Google Shape;291;p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1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4" name="Google Shape;294;p19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95" name="Google Shape;295;p1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6" name="Google Shape;296;p1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7" name="Google Shape;297;p1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20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0" name="Google Shape;300;p20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01" name="Google Shape;301;p2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2" name="Google Shape;302;p2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03" name="Google Shape;303;p2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2ec1e345b37_1_109"/>
          <p:cNvSpPr txBox="1">
            <a:spLocks noGrp="1"/>
          </p:cNvSpPr>
          <p:nvPr>
            <p:ph type="ctrTitle"/>
          </p:nvPr>
        </p:nvSpPr>
        <p:spPr>
          <a:xfrm>
            <a:off x="1524000" y="1122363"/>
            <a:ext cx="9144000" cy="238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2" name="Google Shape;312;g2ec1e345b37_1_109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313" name="Google Shape;313;g2ec1e345b37_1_10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4" name="Google Shape;314;g2ec1e345b37_1_10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5" name="Google Shape;315;g2ec1e345b37_1_10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 type="obj">
  <p:cSld name="OBJECT">
    <p:spTree>
      <p:nvGrpSpPr>
        <p:cNvPr id="1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g2ec1e345b37_1_115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8" name="Google Shape;318;g2ec1e345b37_1_115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19" name="Google Shape;319;g2ec1e345b37_1_1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0" name="Google Shape;320;g2ec1e345b37_1_1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1" name="Google Shape;321;g2ec1e345b37_1_1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>
  <p:cSld name="SECTION_HEADER">
    <p:spTree>
      <p:nvGrpSpPr>
        <p:cNvPr id="1" name="Shape 3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Google Shape;323;g2ec1e345b37_1_121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Malgun Gothic"/>
              <a:buNone/>
              <a:defRPr sz="60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4" name="Google Shape;324;g2ec1e345b37_1_121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25" name="Google Shape;325;g2ec1e345b37_1_12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6" name="Google Shape;326;g2ec1e345b37_1_12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7" name="Google Shape;327;g2ec1e345b37_1_12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콘텐츠 2개" type="twoObj">
  <p:cSld name="TWO_OBJECTS"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g2ec1e345b37_1_127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0" name="Google Shape;330;g2ec1e345b37_1_127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1" name="Google Shape;331;g2ec1e345b37_1_127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2" name="Google Shape;332;g2ec1e345b37_1_12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3" name="Google Shape;333;g2ec1e345b37_1_12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4" name="Google Shape;334;g2ec1e345b37_1_12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>
  <p:cSld name="Title and Content"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27706378ab4_12_41"/>
          <p:cNvSpPr txBox="1">
            <a:spLocks noGrp="1"/>
          </p:cNvSpPr>
          <p:nvPr>
            <p:ph type="sldNum" idx="12"/>
          </p:nvPr>
        </p:nvSpPr>
        <p:spPr>
          <a:xfrm>
            <a:off x="11297921" y="6605684"/>
            <a:ext cx="902547" cy="2523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  <a:defRPr sz="700" b="0" i="0" u="none" strike="noStrike" cap="none">
                <a:solidFill>
                  <a:srgbClr val="595959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5" name="Google Shape;65;g27706378ab4_12_41"/>
          <p:cNvSpPr txBox="1">
            <a:spLocks noGrp="1"/>
          </p:cNvSpPr>
          <p:nvPr>
            <p:ph type="body" idx="1"/>
          </p:nvPr>
        </p:nvSpPr>
        <p:spPr>
          <a:xfrm>
            <a:off x="192087" y="1065259"/>
            <a:ext cx="11804381" cy="55404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243825" bIns="60925" anchor="t" anchorCtr="0">
            <a:noAutofit/>
          </a:bodyPr>
          <a:lstStyle>
            <a:lvl1pPr marL="457200" marR="0" lvl="0" indent="-3429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Char char="▪"/>
              <a:defRPr sz="20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6" name="Google Shape;66;g27706378ab4_12_41"/>
          <p:cNvSpPr txBox="1">
            <a:spLocks noGrp="1"/>
          </p:cNvSpPr>
          <p:nvPr>
            <p:ph type="title"/>
          </p:nvPr>
        </p:nvSpPr>
        <p:spPr>
          <a:xfrm>
            <a:off x="1" y="55191"/>
            <a:ext cx="12192000" cy="10100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3200"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>
  <p:cSld name="TWO_OBJECTS_WITH_TEXT"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2ec1e345b37_1_134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37" name="Google Shape;337;g2ec1e345b37_1_134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9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38" name="Google Shape;338;g2ec1e345b37_1_134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9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39" name="Google Shape;339;g2ec1e345b37_1_134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00" cy="823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340" name="Google Shape;340;g2ec1e345b37_1_134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00" cy="3684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41" name="Google Shape;341;g2ec1e345b37_1_13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g2ec1e345b37_1_13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3" name="Google Shape;343;g2ec1e345b37_1_13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>
  <p:cSld name="TITLE_ONLY">
    <p:spTree>
      <p:nvGrpSpPr>
        <p:cNvPr id="1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g2ec1e345b37_1_14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6" name="Google Shape;346;g2ec1e345b37_1_14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7" name="Google Shape;347;g2ec1e345b37_1_14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8" name="Google Shape;348;g2ec1e345b37_1_1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2ec1e345b37_1_14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1" name="Google Shape;351;g2ec1e345b37_1_14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g2ec1e345b37_1_14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콘텐츠" type="objTx">
  <p:cSld name="OBJECT_WITH_CAPTION_TEXT"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2ec1e345b37_1_152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5" name="Google Shape;355;g2ec1e345b37_1_152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356" name="Google Shape;356;g2ec1e345b37_1_152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57" name="Google Shape;357;g2ec1e345b37_1_15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8" name="Google Shape;358;g2ec1e345b37_1_15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9" name="Google Shape;359;g2ec1e345b37_1_1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캡션 있는 그림" type="picTx">
  <p:cSld name="PICTURE_WITH_CAPTION_TEXT">
    <p:spTree>
      <p:nvGrpSpPr>
        <p:cNvPr id="1" name="Shape 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1" name="Google Shape;361;g2ec1e345b37_1_159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100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Malgun Gothic"/>
              <a:buNone/>
              <a:defRPr sz="3200"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2" name="Google Shape;362;g2ec1e345b37_1_159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50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g2ec1e345b37_1_159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100" cy="38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364" name="Google Shape;364;g2ec1e345b37_1_15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5" name="Google Shape;365;g2ec1e345b37_1_15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6" name="Google Shape;366;g2ec1e345b37_1_15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텍스트" type="vertTx">
  <p:cSld name="VERTICAL_TEXT"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2ec1e345b37_1_16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69" name="Google Shape;369;g2ec1e345b37_1_166"/>
          <p:cNvSpPr txBox="1">
            <a:spLocks noGrp="1"/>
          </p:cNvSpPr>
          <p:nvPr>
            <p:ph type="body" idx="1"/>
          </p:nvPr>
        </p:nvSpPr>
        <p:spPr>
          <a:xfrm rot="5400000">
            <a:off x="3920400" y="-1256575"/>
            <a:ext cx="4351200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0" name="Google Shape;370;g2ec1e345b37_1_16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1" name="Google Shape;371;g2ec1e345b37_1_16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2" name="Google Shape;372;g2ec1e345b37_1_16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텍스트" type="vertTitleAndTx">
  <p:cSld name="VERTICAL_TITLE_AND_VERTICAL_TEXT">
    <p:spTree>
      <p:nvGrpSpPr>
        <p:cNvPr id="1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g2ec1e345b37_1_172"/>
          <p:cNvSpPr txBox="1">
            <a:spLocks noGrp="1"/>
          </p:cNvSpPr>
          <p:nvPr>
            <p:ph type="title"/>
          </p:nvPr>
        </p:nvSpPr>
        <p:spPr>
          <a:xfrm rot="5400000">
            <a:off x="7133400" y="1956625"/>
            <a:ext cx="5811900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5" name="Google Shape;375;g2ec1e345b37_1_172"/>
          <p:cNvSpPr txBox="1">
            <a:spLocks noGrp="1"/>
          </p:cNvSpPr>
          <p:nvPr>
            <p:ph type="body" idx="1"/>
          </p:nvPr>
        </p:nvSpPr>
        <p:spPr>
          <a:xfrm rot="5400000">
            <a:off x="1799400" y="-596075"/>
            <a:ext cx="5811900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6" name="Google Shape;376;g2ec1e345b37_1_17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7" name="Google Shape;377;g2ec1e345b37_1_17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78" name="Google Shape;378;g2ec1e345b37_1_17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 rtl="0">
              <a:spcBef>
                <a:spcPts val="0"/>
              </a:spcBef>
              <a:buNone/>
              <a:defRPr/>
            </a:lvl1pPr>
            <a:lvl2pPr marL="0" lvl="1" indent="0" algn="r" rtl="0">
              <a:spcBef>
                <a:spcPts val="0"/>
              </a:spcBef>
              <a:buNone/>
              <a:defRPr/>
            </a:lvl2pPr>
            <a:lvl3pPr marL="0" lvl="2" indent="0" algn="r" rtl="0">
              <a:spcBef>
                <a:spcPts val="0"/>
              </a:spcBef>
              <a:buNone/>
              <a:defRPr/>
            </a:lvl3pPr>
            <a:lvl4pPr marL="0" lvl="3" indent="0" algn="r" rtl="0">
              <a:spcBef>
                <a:spcPts val="0"/>
              </a:spcBef>
              <a:buNone/>
              <a:defRPr/>
            </a:lvl4pPr>
            <a:lvl5pPr marL="0" lvl="4" indent="0" algn="r" rtl="0">
              <a:spcBef>
                <a:spcPts val="0"/>
              </a:spcBef>
              <a:buNone/>
              <a:defRPr/>
            </a:lvl5pPr>
            <a:lvl6pPr marL="0" lvl="5" indent="0" algn="r" rtl="0">
              <a:spcBef>
                <a:spcPts val="0"/>
              </a:spcBef>
              <a:buNone/>
              <a:defRPr/>
            </a:lvl6pPr>
            <a:lvl7pPr marL="0" lvl="6" indent="0" algn="r" rtl="0">
              <a:spcBef>
                <a:spcPts val="0"/>
              </a:spcBef>
              <a:buNone/>
              <a:defRPr/>
            </a:lvl7pPr>
            <a:lvl8pPr marL="0" lvl="7" indent="0" algn="r" rtl="0">
              <a:spcBef>
                <a:spcPts val="0"/>
              </a:spcBef>
              <a:buNone/>
              <a:defRPr/>
            </a:lvl8pPr>
            <a:lvl9pPr marL="0" lvl="8" indent="0" algn="r" rtl="0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5_Title Slide-animated gradient">
  <p:cSld name="5_Title Slide-animated gradient">
    <p:bg>
      <p:bgPr>
        <a:solidFill>
          <a:schemeClr val="accent5"/>
        </a:solidFill>
        <a:effectLst/>
      </p:bgPr>
    </p:bg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27706378ab4_12_62"/>
          <p:cNvSpPr txBox="1">
            <a:spLocks noGrp="1"/>
          </p:cNvSpPr>
          <p:nvPr>
            <p:ph type="subTitle" idx="1"/>
          </p:nvPr>
        </p:nvSpPr>
        <p:spPr>
          <a:xfrm>
            <a:off x="625995" y="5079368"/>
            <a:ext cx="5758807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98989A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8989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8989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8989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69" name="Google Shape;69;g27706378ab4_12_62"/>
          <p:cNvSpPr txBox="1">
            <a:spLocks noGrp="1"/>
          </p:cNvSpPr>
          <p:nvPr>
            <p:ph type="body" idx="2"/>
          </p:nvPr>
        </p:nvSpPr>
        <p:spPr>
          <a:xfrm>
            <a:off x="625995" y="5399364"/>
            <a:ext cx="5758807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0" name="Google Shape;70;g27706378ab4_12_62"/>
          <p:cNvSpPr txBox="1">
            <a:spLocks noGrp="1"/>
          </p:cNvSpPr>
          <p:nvPr>
            <p:ph type="body" idx="3"/>
          </p:nvPr>
        </p:nvSpPr>
        <p:spPr>
          <a:xfrm>
            <a:off x="625995" y="5719360"/>
            <a:ext cx="5758807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71" name="Google Shape;71;g27706378ab4_12_62"/>
          <p:cNvGrpSpPr/>
          <p:nvPr/>
        </p:nvGrpSpPr>
        <p:grpSpPr>
          <a:xfrm>
            <a:off x="656167" y="527051"/>
            <a:ext cx="1062565" cy="565151"/>
            <a:chOff x="310" y="249"/>
            <a:chExt cx="502" cy="267"/>
          </a:xfrm>
        </p:grpSpPr>
        <p:sp>
          <p:nvSpPr>
            <p:cNvPr id="72" name="Google Shape;72;g27706378ab4_12_62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rgbClr val="004C69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3" name="Google Shape;73;g27706378ab4_12_62"/>
            <p:cNvSpPr/>
            <p:nvPr/>
          </p:nvSpPr>
          <p:spPr>
            <a:xfrm>
              <a:off x="585" y="425"/>
              <a:ext cx="66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4" name="Google Shape;74;g27706378ab4_12_62"/>
            <p:cNvSpPr/>
            <p:nvPr/>
          </p:nvSpPr>
          <p:spPr>
            <a:xfrm>
              <a:off x="355" y="425"/>
              <a:ext cx="67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5" name="Google Shape;75;g27706378ab4_12_62"/>
            <p:cNvSpPr/>
            <p:nvPr/>
          </p:nvSpPr>
          <p:spPr>
            <a:xfrm>
              <a:off x="675" y="425"/>
              <a:ext cx="91" cy="91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6" name="Google Shape;76;g27706378ab4_12_62"/>
            <p:cNvSpPr/>
            <p:nvPr/>
          </p:nvSpPr>
          <p:spPr>
            <a:xfrm>
              <a:off x="503" y="425"/>
              <a:ext cx="60" cy="91"/>
            </a:xfrm>
            <a:custGeom>
              <a:avLst/>
              <a:gdLst/>
              <a:ahLst/>
              <a:cxnLst/>
              <a:rect l="l" t="t" r="r" b="b"/>
              <a:pathLst>
                <a:path w="46" h="69" extrusionOk="0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7" name="Google Shape;77;g27706378ab4_12_62"/>
            <p:cNvSpPr/>
            <p:nvPr/>
          </p:nvSpPr>
          <p:spPr>
            <a:xfrm>
              <a:off x="31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8" name="Google Shape;78;g27706378ab4_12_62"/>
            <p:cNvSpPr/>
            <p:nvPr/>
          </p:nvSpPr>
          <p:spPr>
            <a:xfrm>
              <a:off x="37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9" name="Google Shape;79;g27706378ab4_12_62"/>
            <p:cNvSpPr/>
            <p:nvPr/>
          </p:nvSpPr>
          <p:spPr>
            <a:xfrm>
              <a:off x="43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0" name="Google Shape;80;g27706378ab4_12_62"/>
            <p:cNvSpPr/>
            <p:nvPr/>
          </p:nvSpPr>
          <p:spPr>
            <a:xfrm>
              <a:off x="49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" name="Google Shape;81;g27706378ab4_12_62"/>
            <p:cNvSpPr/>
            <p:nvPr/>
          </p:nvSpPr>
          <p:spPr>
            <a:xfrm>
              <a:off x="55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2" name="Google Shape;82;g27706378ab4_12_62"/>
            <p:cNvSpPr/>
            <p:nvPr/>
          </p:nvSpPr>
          <p:spPr>
            <a:xfrm>
              <a:off x="61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" name="Google Shape;83;g27706378ab4_12_62"/>
            <p:cNvSpPr/>
            <p:nvPr/>
          </p:nvSpPr>
          <p:spPr>
            <a:xfrm>
              <a:off x="67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4" name="Google Shape;84;g27706378ab4_12_62"/>
            <p:cNvSpPr/>
            <p:nvPr/>
          </p:nvSpPr>
          <p:spPr>
            <a:xfrm>
              <a:off x="73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g27706378ab4_12_62"/>
            <p:cNvSpPr/>
            <p:nvPr/>
          </p:nvSpPr>
          <p:spPr>
            <a:xfrm>
              <a:off x="79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04C69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6" name="Google Shape;86;g27706378ab4_12_62"/>
          <p:cNvSpPr txBox="1">
            <a:spLocks noGrp="1"/>
          </p:cNvSpPr>
          <p:nvPr>
            <p:ph type="body" idx="4"/>
          </p:nvPr>
        </p:nvSpPr>
        <p:spPr>
          <a:xfrm>
            <a:off x="617723" y="3829648"/>
            <a:ext cx="7900328" cy="39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87" name="Google Shape;87;g27706378ab4_12_62"/>
          <p:cNvSpPr txBox="1">
            <a:spLocks noGrp="1"/>
          </p:cNvSpPr>
          <p:nvPr>
            <p:ph type="ctrTitle"/>
          </p:nvPr>
        </p:nvSpPr>
        <p:spPr>
          <a:xfrm>
            <a:off x="567687" y="3067667"/>
            <a:ext cx="7940684" cy="8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Arial"/>
              <a:buNone/>
              <a:defRPr sz="4800" b="0" i="0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 thruBlk="1"/>
  </p:transition>
  <p:extLst>
    <p:ext uri="{DCECCB84-F9BA-43D5-87BE-67443E8EF086}">
      <p15:sldGuideLst xmlns:p15="http://schemas.microsoft.com/office/powerpoint/2012/main">
        <p15:guide id="1" orient="horz" pos="304">
          <p15:clr>
            <a:srgbClr val="FBAE40"/>
          </p15:clr>
        </p15:guide>
        <p15:guide id="2" pos="480">
          <p15:clr>
            <a:srgbClr val="FBAE40"/>
          </p15:clr>
        </p15:guide>
        <p15:guide id="3" orient="horz" pos="691">
          <p15:clr>
            <a:srgbClr val="FBAE40"/>
          </p15:clr>
        </p15:guide>
        <p15:guide id="4" pos="1083">
          <p15:clr>
            <a:srgbClr val="FBAE40"/>
          </p15:clr>
        </p15:guide>
        <p15:guide id="5" pos="415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6_Title Slide-animated gradient">
  <p:cSld name="6_Title Slide-animated gradient">
    <p:bg>
      <p:bgPr>
        <a:solidFill>
          <a:schemeClr val="accent5"/>
        </a:solidFill>
        <a:effectLst/>
      </p:bgPr>
    </p:bg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27706378ab4_12_83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0" name="Google Shape;90;g27706378ab4_12_83"/>
          <p:cNvSpPr txBox="1">
            <a:spLocks noGrp="1"/>
          </p:cNvSpPr>
          <p:nvPr>
            <p:ph type="subTitle" idx="1"/>
          </p:nvPr>
        </p:nvSpPr>
        <p:spPr>
          <a:xfrm>
            <a:off x="625995" y="5079368"/>
            <a:ext cx="5758807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>
            <a:lvl1pPr marR="0" lvl="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ctr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ctr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98989A"/>
              </a:buClr>
              <a:buSzPts val="1600"/>
              <a:buFont typeface="Arial"/>
              <a:buNone/>
              <a:defRPr sz="16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ctr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ctr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98989A"/>
              </a:buClr>
              <a:buSzPts val="1500"/>
              <a:buFont typeface="Arial"/>
              <a:buNone/>
              <a:defRPr sz="15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8989A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ctr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98989A"/>
              </a:buClr>
              <a:buSzPts val="1100"/>
              <a:buFont typeface="Arial"/>
              <a:buNone/>
              <a:defRPr sz="11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8989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ctr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98989A"/>
              </a:buClr>
              <a:buSzPts val="2000"/>
              <a:buFont typeface="Arial"/>
              <a:buNone/>
              <a:defRPr sz="2000" b="0" i="0" u="none" strike="noStrike" cap="none">
                <a:solidFill>
                  <a:srgbClr val="98989A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1" name="Google Shape;91;g27706378ab4_12_83"/>
          <p:cNvSpPr txBox="1">
            <a:spLocks noGrp="1"/>
          </p:cNvSpPr>
          <p:nvPr>
            <p:ph type="body" idx="2"/>
          </p:nvPr>
        </p:nvSpPr>
        <p:spPr>
          <a:xfrm>
            <a:off x="625995" y="5399364"/>
            <a:ext cx="5758807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92" name="Google Shape;92;g27706378ab4_12_83"/>
          <p:cNvSpPr txBox="1">
            <a:spLocks noGrp="1"/>
          </p:cNvSpPr>
          <p:nvPr>
            <p:ph type="body" idx="3"/>
          </p:nvPr>
        </p:nvSpPr>
        <p:spPr>
          <a:xfrm>
            <a:off x="625995" y="5719360"/>
            <a:ext cx="5758807" cy="3841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None/>
              <a:defRPr sz="1600" b="0" i="0" u="none" strike="noStrike" cap="none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l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grpSp>
        <p:nvGrpSpPr>
          <p:cNvPr id="93" name="Google Shape;93;g27706378ab4_12_83"/>
          <p:cNvGrpSpPr/>
          <p:nvPr/>
        </p:nvGrpSpPr>
        <p:grpSpPr>
          <a:xfrm>
            <a:off x="656167" y="527051"/>
            <a:ext cx="1062565" cy="565151"/>
            <a:chOff x="310" y="249"/>
            <a:chExt cx="502" cy="267"/>
          </a:xfrm>
        </p:grpSpPr>
        <p:sp>
          <p:nvSpPr>
            <p:cNvPr id="94" name="Google Shape;94;g27706378ab4_12_83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5" name="Google Shape;95;g27706378ab4_12_83"/>
            <p:cNvSpPr/>
            <p:nvPr/>
          </p:nvSpPr>
          <p:spPr>
            <a:xfrm>
              <a:off x="585" y="425"/>
              <a:ext cx="66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6" name="Google Shape;96;g27706378ab4_12_83"/>
            <p:cNvSpPr/>
            <p:nvPr/>
          </p:nvSpPr>
          <p:spPr>
            <a:xfrm>
              <a:off x="355" y="425"/>
              <a:ext cx="67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7" name="Google Shape;97;g27706378ab4_12_83"/>
            <p:cNvSpPr/>
            <p:nvPr/>
          </p:nvSpPr>
          <p:spPr>
            <a:xfrm>
              <a:off x="675" y="425"/>
              <a:ext cx="91" cy="91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8" name="Google Shape;98;g27706378ab4_12_83"/>
            <p:cNvSpPr/>
            <p:nvPr/>
          </p:nvSpPr>
          <p:spPr>
            <a:xfrm>
              <a:off x="503" y="425"/>
              <a:ext cx="60" cy="91"/>
            </a:xfrm>
            <a:custGeom>
              <a:avLst/>
              <a:gdLst/>
              <a:ahLst/>
              <a:cxnLst/>
              <a:rect l="l" t="t" r="r" b="b"/>
              <a:pathLst>
                <a:path w="46" h="69" extrusionOk="0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9" name="Google Shape;99;g27706378ab4_12_83"/>
            <p:cNvSpPr/>
            <p:nvPr/>
          </p:nvSpPr>
          <p:spPr>
            <a:xfrm>
              <a:off x="31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0" name="Google Shape;100;g27706378ab4_12_83"/>
            <p:cNvSpPr/>
            <p:nvPr/>
          </p:nvSpPr>
          <p:spPr>
            <a:xfrm>
              <a:off x="37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1" name="Google Shape;101;g27706378ab4_12_83"/>
            <p:cNvSpPr/>
            <p:nvPr/>
          </p:nvSpPr>
          <p:spPr>
            <a:xfrm>
              <a:off x="43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2" name="Google Shape;102;g27706378ab4_12_83"/>
            <p:cNvSpPr/>
            <p:nvPr/>
          </p:nvSpPr>
          <p:spPr>
            <a:xfrm>
              <a:off x="49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3" name="Google Shape;103;g27706378ab4_12_83"/>
            <p:cNvSpPr/>
            <p:nvPr/>
          </p:nvSpPr>
          <p:spPr>
            <a:xfrm>
              <a:off x="55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4" name="Google Shape;104;g27706378ab4_12_83"/>
            <p:cNvSpPr/>
            <p:nvPr/>
          </p:nvSpPr>
          <p:spPr>
            <a:xfrm>
              <a:off x="61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5" name="Google Shape;105;g27706378ab4_12_83"/>
            <p:cNvSpPr/>
            <p:nvPr/>
          </p:nvSpPr>
          <p:spPr>
            <a:xfrm>
              <a:off x="67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" name="Google Shape;106;g27706378ab4_12_83"/>
            <p:cNvSpPr/>
            <p:nvPr/>
          </p:nvSpPr>
          <p:spPr>
            <a:xfrm>
              <a:off x="73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7" name="Google Shape;107;g27706378ab4_12_83"/>
            <p:cNvSpPr/>
            <p:nvPr/>
          </p:nvSpPr>
          <p:spPr>
            <a:xfrm>
              <a:off x="79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8" name="Google Shape;108;g27706378ab4_12_83"/>
          <p:cNvSpPr txBox="1">
            <a:spLocks noGrp="1"/>
          </p:cNvSpPr>
          <p:nvPr>
            <p:ph type="body" idx="4"/>
          </p:nvPr>
        </p:nvSpPr>
        <p:spPr>
          <a:xfrm>
            <a:off x="617723" y="3829648"/>
            <a:ext cx="7900328" cy="39866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700" b="0" i="0" u="none" strike="noStrike" cap="non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None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09" name="Google Shape;109;g27706378ab4_12_83"/>
          <p:cNvSpPr txBox="1">
            <a:spLocks noGrp="1"/>
          </p:cNvSpPr>
          <p:nvPr>
            <p:ph type="ctrTitle"/>
          </p:nvPr>
        </p:nvSpPr>
        <p:spPr>
          <a:xfrm>
            <a:off x="567687" y="3067667"/>
            <a:ext cx="7940684" cy="8596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38C6F4"/>
              </a:buClr>
              <a:buSzPts val="4800"/>
              <a:buFont typeface="Arial"/>
              <a:buNone/>
              <a:defRPr sz="4800" b="0" i="0">
                <a:solidFill>
                  <a:srgbClr val="38C6F4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transition spd="slow">
    <p:fade thruBlk="1"/>
  </p:transition>
  <p:extLst>
    <p:ext uri="{DCECCB84-F9BA-43D5-87BE-67443E8EF086}">
      <p15:sldGuideLst xmlns:p15="http://schemas.microsoft.com/office/powerpoint/2012/main">
        <p15:guide id="1" orient="horz" pos="304">
          <p15:clr>
            <a:srgbClr val="FBAE40"/>
          </p15:clr>
        </p15:guide>
        <p15:guide id="2" pos="480">
          <p15:clr>
            <a:srgbClr val="FBAE40"/>
          </p15:clr>
        </p15:guide>
        <p15:guide id="3" orient="horz" pos="691">
          <p15:clr>
            <a:srgbClr val="FBAE40"/>
          </p15:clr>
        </p15:guide>
        <p15:guide id="4" pos="1083">
          <p15:clr>
            <a:srgbClr val="FBAE40"/>
          </p15:clr>
        </p15:guide>
        <p15:guide id="5" pos="415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matchingName="3_Segue">
  <p:cSld name="3_Segue">
    <p:bg>
      <p:bgPr>
        <a:solidFill>
          <a:schemeClr val="lt1"/>
        </a:solidFill>
        <a:effectLst/>
      </p:bgPr>
    </p:bg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27706378ab4_12_105"/>
          <p:cNvSpPr/>
          <p:nvPr/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394F"/>
          </a:solidFill>
          <a:ln>
            <a:noFill/>
          </a:ln>
        </p:spPr>
        <p:txBody>
          <a:bodyPr spcFirstLastPara="1" wrap="square" lIns="121900" tIns="60925" rIns="121900" bIns="609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endParaRPr sz="24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2" name="Google Shape;112;g27706378ab4_12_105"/>
          <p:cNvSpPr txBox="1">
            <a:spLocks noGrp="1"/>
          </p:cNvSpPr>
          <p:nvPr>
            <p:ph type="ctrTitle"/>
          </p:nvPr>
        </p:nvSpPr>
        <p:spPr>
          <a:xfrm>
            <a:off x="555233" y="1220545"/>
            <a:ext cx="10130723" cy="3426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6100"/>
              <a:buFont typeface="Arial"/>
              <a:buNone/>
              <a:defRPr sz="6100" b="0" i="0">
                <a:solidFill>
                  <a:schemeClr val="accent5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13" name="Google Shape;113;g27706378ab4_12_105"/>
          <p:cNvSpPr/>
          <p:nvPr/>
        </p:nvSpPr>
        <p:spPr>
          <a:xfrm>
            <a:off x="11354276" y="6323876"/>
            <a:ext cx="291219" cy="20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100" tIns="41025" rIns="82100" bIns="410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076D8E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076D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4" name="Google Shape;114;g27706378ab4_12_105"/>
          <p:cNvSpPr/>
          <p:nvPr/>
        </p:nvSpPr>
        <p:spPr>
          <a:xfrm>
            <a:off x="7823344" y="6322204"/>
            <a:ext cx="3544024" cy="20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100" tIns="41025" rIns="82100" bIns="410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076D8E"/>
                </a:solidFill>
                <a:latin typeface="Arial"/>
                <a:ea typeface="Arial"/>
                <a:cs typeface="Arial"/>
                <a:sym typeface="Arial"/>
              </a:rPr>
              <a:t>© 2024  Cisco and/or its affiliates. All rights reserved.   Cisco Confidential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5" name="Google Shape;115;g27706378ab4_12_105"/>
          <p:cNvGrpSpPr/>
          <p:nvPr/>
        </p:nvGrpSpPr>
        <p:grpSpPr>
          <a:xfrm>
            <a:off x="677385" y="6286929"/>
            <a:ext cx="453676" cy="241299"/>
            <a:chOff x="310" y="249"/>
            <a:chExt cx="502" cy="267"/>
          </a:xfrm>
        </p:grpSpPr>
        <p:sp>
          <p:nvSpPr>
            <p:cNvPr id="116" name="Google Shape;116;g27706378ab4_12_105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rgbClr val="086D8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7" name="Google Shape;117;g27706378ab4_12_105"/>
            <p:cNvSpPr/>
            <p:nvPr/>
          </p:nvSpPr>
          <p:spPr>
            <a:xfrm>
              <a:off x="585" y="425"/>
              <a:ext cx="66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8" name="Google Shape;118;g27706378ab4_12_105"/>
            <p:cNvSpPr/>
            <p:nvPr/>
          </p:nvSpPr>
          <p:spPr>
            <a:xfrm>
              <a:off x="355" y="425"/>
              <a:ext cx="67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g27706378ab4_12_105"/>
            <p:cNvSpPr/>
            <p:nvPr/>
          </p:nvSpPr>
          <p:spPr>
            <a:xfrm>
              <a:off x="675" y="425"/>
              <a:ext cx="91" cy="91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g27706378ab4_12_105"/>
            <p:cNvSpPr/>
            <p:nvPr/>
          </p:nvSpPr>
          <p:spPr>
            <a:xfrm>
              <a:off x="503" y="425"/>
              <a:ext cx="60" cy="91"/>
            </a:xfrm>
            <a:custGeom>
              <a:avLst/>
              <a:gdLst/>
              <a:ahLst/>
              <a:cxnLst/>
              <a:rect l="l" t="t" r="r" b="b"/>
              <a:pathLst>
                <a:path w="46" h="69" extrusionOk="0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g27706378ab4_12_105"/>
            <p:cNvSpPr/>
            <p:nvPr/>
          </p:nvSpPr>
          <p:spPr>
            <a:xfrm>
              <a:off x="31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2" name="Google Shape;122;g27706378ab4_12_105"/>
            <p:cNvSpPr/>
            <p:nvPr/>
          </p:nvSpPr>
          <p:spPr>
            <a:xfrm>
              <a:off x="37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3" name="Google Shape;123;g27706378ab4_12_105"/>
            <p:cNvSpPr/>
            <p:nvPr/>
          </p:nvSpPr>
          <p:spPr>
            <a:xfrm>
              <a:off x="43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4" name="Google Shape;124;g27706378ab4_12_105"/>
            <p:cNvSpPr/>
            <p:nvPr/>
          </p:nvSpPr>
          <p:spPr>
            <a:xfrm>
              <a:off x="49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5" name="Google Shape;125;g27706378ab4_12_105"/>
            <p:cNvSpPr/>
            <p:nvPr/>
          </p:nvSpPr>
          <p:spPr>
            <a:xfrm>
              <a:off x="55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6" name="Google Shape;126;g27706378ab4_12_105"/>
            <p:cNvSpPr/>
            <p:nvPr/>
          </p:nvSpPr>
          <p:spPr>
            <a:xfrm>
              <a:off x="61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7" name="Google Shape;127;g27706378ab4_12_105"/>
            <p:cNvSpPr/>
            <p:nvPr/>
          </p:nvSpPr>
          <p:spPr>
            <a:xfrm>
              <a:off x="67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8" name="Google Shape;128;g27706378ab4_12_105"/>
            <p:cNvSpPr/>
            <p:nvPr/>
          </p:nvSpPr>
          <p:spPr>
            <a:xfrm>
              <a:off x="73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9" name="Google Shape;129;g27706378ab4_12_105"/>
            <p:cNvSpPr/>
            <p:nvPr/>
          </p:nvSpPr>
          <p:spPr>
            <a:xfrm>
              <a:off x="79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rgbClr val="086D8E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  <p:transition spd="slow">
    <p:fade thruBlk="1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ulti_Slide">
  <p:cSld name="Multi_Slide">
    <p:spTree>
      <p:nvGrpSpPr>
        <p:cNvPr id="1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27706378ab4_12_125"/>
          <p:cNvSpPr txBox="1">
            <a:spLocks noGrp="1"/>
          </p:cNvSpPr>
          <p:nvPr>
            <p:ph type="body" idx="1"/>
          </p:nvPr>
        </p:nvSpPr>
        <p:spPr>
          <a:xfrm>
            <a:off x="632883" y="1797051"/>
            <a:ext cx="11040076" cy="4098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t" anchorCtr="0">
            <a:noAutofit/>
          </a:bodyPr>
          <a:lstStyle>
            <a:lvl1pPr marL="457200" marR="0" lvl="0" indent="-228600" algn="ctr" rtl="0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sz="2700" b="0" i="0" u="none" strike="noStrike" cap="non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2" name="Google Shape;132;g27706378ab4_12_125"/>
          <p:cNvSpPr txBox="1">
            <a:spLocks noGrp="1"/>
          </p:cNvSpPr>
          <p:nvPr>
            <p:ph type="title"/>
          </p:nvPr>
        </p:nvSpPr>
        <p:spPr>
          <a:xfrm>
            <a:off x="583688" y="455084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rgbClr val="004C69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:ahyp="http://schemas.microsoft.com/office/drawing/2018/hyperlinkcolor" xmlns:p15="http://schemas.microsoft.com/office/powerpoint/2012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Blank Slide"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Circled_Bullets">
  <p:cSld name="2_Circled_Bullets"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7706378ab4_12_129"/>
          <p:cNvSpPr txBox="1">
            <a:spLocks noGrp="1"/>
          </p:cNvSpPr>
          <p:nvPr>
            <p:ph type="title"/>
          </p:nvPr>
        </p:nvSpPr>
        <p:spPr>
          <a:xfrm>
            <a:off x="584200" y="455084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>
                <a:solidFill>
                  <a:schemeClr val="accent1"/>
                </a:solidFill>
              </a:defRPr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/>
            </a:lvl9pPr>
          </a:lstStyle>
          <a:p>
            <a:endParaRPr/>
          </a:p>
        </p:txBody>
      </p:sp>
      <p:sp>
        <p:nvSpPr>
          <p:cNvPr id="136" name="Google Shape;136;g27706378ab4_12_129"/>
          <p:cNvSpPr/>
          <p:nvPr/>
        </p:nvSpPr>
        <p:spPr>
          <a:xfrm>
            <a:off x="767480" y="3403400"/>
            <a:ext cx="931499" cy="931499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121900" tIns="60925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endParaRPr sz="53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7" name="Google Shape;137;g27706378ab4_12_129"/>
          <p:cNvSpPr/>
          <p:nvPr/>
        </p:nvSpPr>
        <p:spPr>
          <a:xfrm>
            <a:off x="767480" y="1902143"/>
            <a:ext cx="931499" cy="931499"/>
          </a:xfrm>
          <a:prstGeom prst="ellipse">
            <a:avLst/>
          </a:prstGeom>
          <a:solidFill>
            <a:srgbClr val="00394F"/>
          </a:solidFill>
          <a:ln>
            <a:noFill/>
          </a:ln>
        </p:spPr>
        <p:txBody>
          <a:bodyPr spcFirstLastPara="1" wrap="square" lIns="121900" tIns="60925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endParaRPr sz="53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8" name="Google Shape;138;g27706378ab4_12_129"/>
          <p:cNvSpPr/>
          <p:nvPr/>
        </p:nvSpPr>
        <p:spPr>
          <a:xfrm>
            <a:off x="767480" y="4870791"/>
            <a:ext cx="931499" cy="93149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txBody>
          <a:bodyPr spcFirstLastPara="1" wrap="square" lIns="121900" tIns="60925" rIns="121900" bIns="1219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300"/>
              <a:buFont typeface="Arial"/>
              <a:buNone/>
            </a:pPr>
            <a:endParaRPr sz="5300" b="0" i="0" u="none" strike="noStrike" cap="none">
              <a:solidFill>
                <a:srgbClr val="049FD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9" name="Google Shape;139;g27706378ab4_12_129"/>
          <p:cNvSpPr txBox="1">
            <a:spLocks noGrp="1"/>
          </p:cNvSpPr>
          <p:nvPr>
            <p:ph type="body" idx="1"/>
          </p:nvPr>
        </p:nvSpPr>
        <p:spPr>
          <a:xfrm>
            <a:off x="1820333" y="1910029"/>
            <a:ext cx="7298267" cy="92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0" name="Google Shape;140;g27706378ab4_12_129"/>
          <p:cNvSpPr txBox="1">
            <a:spLocks noGrp="1"/>
          </p:cNvSpPr>
          <p:nvPr>
            <p:ph type="body" idx="2"/>
          </p:nvPr>
        </p:nvSpPr>
        <p:spPr>
          <a:xfrm>
            <a:off x="1820333" y="3410391"/>
            <a:ext cx="7298267" cy="92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1" name="Google Shape;141;g27706378ab4_12_129"/>
          <p:cNvSpPr txBox="1">
            <a:spLocks noGrp="1"/>
          </p:cNvSpPr>
          <p:nvPr>
            <p:ph type="body" idx="3"/>
          </p:nvPr>
        </p:nvSpPr>
        <p:spPr>
          <a:xfrm>
            <a:off x="1820333" y="4870791"/>
            <a:ext cx="7298267" cy="92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l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700" b="0" i="0" u="none" strike="noStrike" cap="none">
                <a:solidFill>
                  <a:schemeClr val="accent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2" name="Google Shape;142;g27706378ab4_12_129"/>
          <p:cNvSpPr txBox="1">
            <a:spLocks noGrp="1"/>
          </p:cNvSpPr>
          <p:nvPr>
            <p:ph type="body" idx="4"/>
          </p:nvPr>
        </p:nvSpPr>
        <p:spPr>
          <a:xfrm>
            <a:off x="767480" y="3403400"/>
            <a:ext cx="931499" cy="92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5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3" name="Google Shape;143;g27706378ab4_12_129"/>
          <p:cNvSpPr txBox="1">
            <a:spLocks noGrp="1"/>
          </p:cNvSpPr>
          <p:nvPr>
            <p:ph type="body" idx="5"/>
          </p:nvPr>
        </p:nvSpPr>
        <p:spPr>
          <a:xfrm>
            <a:off x="767481" y="4868187"/>
            <a:ext cx="931499" cy="92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5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44" name="Google Shape;144;g27706378ab4_12_129"/>
          <p:cNvSpPr txBox="1">
            <a:spLocks noGrp="1"/>
          </p:cNvSpPr>
          <p:nvPr>
            <p:ph type="body" idx="6"/>
          </p:nvPr>
        </p:nvSpPr>
        <p:spPr>
          <a:xfrm>
            <a:off x="767480" y="1902997"/>
            <a:ext cx="931499" cy="924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L="457200" marR="0" lvl="0" indent="-228600" algn="ctr" rtl="0">
              <a:lnSpc>
                <a:spcPct val="95000"/>
              </a:lnSpc>
              <a:spcBef>
                <a:spcPts val="140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Arial"/>
              <a:buNone/>
              <a:defRPr sz="53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492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chemeClr val="dk2"/>
              </a:buClr>
              <a:buSzPts val="1900"/>
              <a:buFont typeface="Arial"/>
              <a:buChar char="•"/>
              <a:defRPr sz="19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020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23850" algn="l" rtl="0">
              <a:lnSpc>
                <a:spcPct val="95000"/>
              </a:lnSpc>
              <a:spcBef>
                <a:spcPts val="800"/>
              </a:spcBef>
              <a:spcAft>
                <a:spcPts val="0"/>
              </a:spcAft>
              <a:buClr>
                <a:srgbClr val="FFFFFF"/>
              </a:buClr>
              <a:buSzPts val="1500"/>
              <a:buFont typeface="Arial"/>
              <a:buChar char="•"/>
              <a:defRPr sz="15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0480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Char char="•"/>
              <a:defRPr sz="11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Ovr>
    <a:masterClrMapping/>
  </p:clrMapOvr>
  <p:transition spd="slow">
    <p:fade thruBlk="1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27706378ab4_12_0"/>
          <p:cNvSpPr txBox="1">
            <a:spLocks noGrp="1"/>
          </p:cNvSpPr>
          <p:nvPr>
            <p:ph type="title"/>
          </p:nvPr>
        </p:nvSpPr>
        <p:spPr>
          <a:xfrm>
            <a:off x="584200" y="455084"/>
            <a:ext cx="11127317" cy="9757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ctr" anchorCtr="0">
            <a:noAutofit/>
          </a:bodyPr>
          <a:lstStyle>
            <a:lvl1pPr marR="0" lvl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4300" b="0" i="0" u="none" strike="noStrike" cap="none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43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43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43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43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43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43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43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sz="4300" b="0" i="0" u="none" strike="noStrike" cap="none">
                <a:solidFill>
                  <a:srgbClr val="676767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27706378ab4_12_0"/>
          <p:cNvSpPr/>
          <p:nvPr/>
        </p:nvSpPr>
        <p:spPr>
          <a:xfrm>
            <a:off x="11354276" y="6323876"/>
            <a:ext cx="291219" cy="20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100" tIns="41025" rIns="82100" bIns="41025" anchor="b" anchorCtr="0">
            <a:noAutofit/>
          </a:bodyPr>
          <a:lstStyle/>
          <a:p>
            <a: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lang="en-US" sz="8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sz="800" b="0" i="0" u="none" strike="noStrike" cap="none">
              <a:solidFill>
                <a:srgbClr val="D8D8D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" name="Google Shape;8;g27706378ab4_12_0"/>
          <p:cNvSpPr/>
          <p:nvPr/>
        </p:nvSpPr>
        <p:spPr>
          <a:xfrm>
            <a:off x="7823344" y="6322204"/>
            <a:ext cx="3544024" cy="2060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82100" tIns="41025" rIns="82100" bIns="41025" anchor="b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rgbClr val="D8D8D8"/>
                </a:solidFill>
                <a:latin typeface="Arial"/>
                <a:ea typeface="Arial"/>
                <a:cs typeface="Arial"/>
                <a:sym typeface="Arial"/>
              </a:rPr>
              <a:t>© 2024  Cisco and/or its affiliates. All rights reserved.   Cisco Confidential</a:t>
            </a:r>
            <a:endParaRPr sz="19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9" name="Google Shape;9;g27706378ab4_12_0"/>
          <p:cNvGrpSpPr/>
          <p:nvPr/>
        </p:nvGrpSpPr>
        <p:grpSpPr>
          <a:xfrm>
            <a:off x="677385" y="6286929"/>
            <a:ext cx="453676" cy="241299"/>
            <a:chOff x="310" y="249"/>
            <a:chExt cx="502" cy="267"/>
          </a:xfrm>
        </p:grpSpPr>
        <p:sp>
          <p:nvSpPr>
            <p:cNvPr id="10" name="Google Shape;10;g27706378ab4_12_0"/>
            <p:cNvSpPr/>
            <p:nvPr/>
          </p:nvSpPr>
          <p:spPr>
            <a:xfrm>
              <a:off x="452" y="426"/>
              <a:ext cx="22" cy="88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" name="Google Shape;11;g27706378ab4_12_0"/>
            <p:cNvSpPr/>
            <p:nvPr/>
          </p:nvSpPr>
          <p:spPr>
            <a:xfrm>
              <a:off x="585" y="425"/>
              <a:ext cx="66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7" y="16"/>
                  </a:cubicBezTo>
                  <a:cubicBezTo>
                    <a:pt x="26" y="16"/>
                    <a:pt x="18" y="24"/>
                    <a:pt x="18" y="34"/>
                  </a:cubicBezTo>
                  <a:cubicBezTo>
                    <a:pt x="18" y="44"/>
                    <a:pt x="25" y="52"/>
                    <a:pt x="37" y="52"/>
                  </a:cubicBezTo>
                  <a:cubicBezTo>
                    <a:pt x="45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g27706378ab4_12_0"/>
            <p:cNvSpPr/>
            <p:nvPr/>
          </p:nvSpPr>
          <p:spPr>
            <a:xfrm>
              <a:off x="355" y="425"/>
              <a:ext cx="67" cy="91"/>
            </a:xfrm>
            <a:custGeom>
              <a:avLst/>
              <a:gdLst/>
              <a:ahLst/>
              <a:cxnLst/>
              <a:rect l="l" t="t" r="r" b="b"/>
              <a:pathLst>
                <a:path w="51" h="69" extrusionOk="0">
                  <a:moveTo>
                    <a:pt x="51" y="20"/>
                  </a:moveTo>
                  <a:cubicBezTo>
                    <a:pt x="50" y="20"/>
                    <a:pt x="45" y="16"/>
                    <a:pt x="36" y="16"/>
                  </a:cubicBezTo>
                  <a:cubicBezTo>
                    <a:pt x="25" y="16"/>
                    <a:pt x="18" y="24"/>
                    <a:pt x="18" y="34"/>
                  </a:cubicBezTo>
                  <a:cubicBezTo>
                    <a:pt x="18" y="44"/>
                    <a:pt x="25" y="52"/>
                    <a:pt x="36" y="52"/>
                  </a:cubicBezTo>
                  <a:cubicBezTo>
                    <a:pt x="44" y="52"/>
                    <a:pt x="50" y="49"/>
                    <a:pt x="51" y="49"/>
                  </a:cubicBezTo>
                  <a:cubicBezTo>
                    <a:pt x="51" y="67"/>
                    <a:pt x="51" y="67"/>
                    <a:pt x="51" y="67"/>
                  </a:cubicBezTo>
                  <a:cubicBezTo>
                    <a:pt x="49" y="67"/>
                    <a:pt x="43" y="69"/>
                    <a:pt x="35" y="69"/>
                  </a:cubicBezTo>
                  <a:cubicBezTo>
                    <a:pt x="16" y="69"/>
                    <a:pt x="0" y="56"/>
                    <a:pt x="0" y="34"/>
                  </a:cubicBezTo>
                  <a:cubicBezTo>
                    <a:pt x="0" y="14"/>
                    <a:pt x="15" y="0"/>
                    <a:pt x="35" y="0"/>
                  </a:cubicBezTo>
                  <a:cubicBezTo>
                    <a:pt x="43" y="0"/>
                    <a:pt x="49" y="2"/>
                    <a:pt x="51" y="2"/>
                  </a:cubicBezTo>
                  <a:lnTo>
                    <a:pt x="51" y="2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" name="Google Shape;13;g27706378ab4_12_0"/>
            <p:cNvSpPr/>
            <p:nvPr/>
          </p:nvSpPr>
          <p:spPr>
            <a:xfrm>
              <a:off x="675" y="425"/>
              <a:ext cx="91" cy="91"/>
            </a:xfrm>
            <a:custGeom>
              <a:avLst/>
              <a:gdLst/>
              <a:ahLst/>
              <a:cxnLst/>
              <a:rect l="l" t="t" r="r" b="b"/>
              <a:pathLst>
                <a:path w="70" h="69" extrusionOk="0">
                  <a:moveTo>
                    <a:pt x="70" y="34"/>
                  </a:moveTo>
                  <a:cubicBezTo>
                    <a:pt x="70" y="53"/>
                    <a:pt x="56" y="69"/>
                    <a:pt x="35" y="69"/>
                  </a:cubicBezTo>
                  <a:cubicBezTo>
                    <a:pt x="14" y="69"/>
                    <a:pt x="0" y="53"/>
                    <a:pt x="0" y="34"/>
                  </a:cubicBezTo>
                  <a:cubicBezTo>
                    <a:pt x="0" y="15"/>
                    <a:pt x="14" y="0"/>
                    <a:pt x="35" y="0"/>
                  </a:cubicBezTo>
                  <a:cubicBezTo>
                    <a:pt x="56" y="0"/>
                    <a:pt x="70" y="15"/>
                    <a:pt x="70" y="34"/>
                  </a:cubicBezTo>
                  <a:close/>
                  <a:moveTo>
                    <a:pt x="35" y="17"/>
                  </a:moveTo>
                  <a:cubicBezTo>
                    <a:pt x="25" y="17"/>
                    <a:pt x="18" y="25"/>
                    <a:pt x="18" y="34"/>
                  </a:cubicBezTo>
                  <a:cubicBezTo>
                    <a:pt x="18" y="44"/>
                    <a:pt x="25" y="52"/>
                    <a:pt x="35" y="52"/>
                  </a:cubicBezTo>
                  <a:cubicBezTo>
                    <a:pt x="45" y="52"/>
                    <a:pt x="52" y="44"/>
                    <a:pt x="52" y="34"/>
                  </a:cubicBezTo>
                  <a:cubicBezTo>
                    <a:pt x="52" y="25"/>
                    <a:pt x="45" y="17"/>
                    <a:pt x="35" y="17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4" name="Google Shape;14;g27706378ab4_12_0"/>
            <p:cNvSpPr/>
            <p:nvPr/>
          </p:nvSpPr>
          <p:spPr>
            <a:xfrm>
              <a:off x="503" y="425"/>
              <a:ext cx="60" cy="91"/>
            </a:xfrm>
            <a:custGeom>
              <a:avLst/>
              <a:gdLst/>
              <a:ahLst/>
              <a:cxnLst/>
              <a:rect l="l" t="t" r="r" b="b"/>
              <a:pathLst>
                <a:path w="46" h="69" extrusionOk="0">
                  <a:moveTo>
                    <a:pt x="42" y="16"/>
                  </a:moveTo>
                  <a:cubicBezTo>
                    <a:pt x="41" y="16"/>
                    <a:pt x="34" y="14"/>
                    <a:pt x="29" y="14"/>
                  </a:cubicBezTo>
                  <a:cubicBezTo>
                    <a:pt x="22" y="14"/>
                    <a:pt x="18" y="16"/>
                    <a:pt x="18" y="20"/>
                  </a:cubicBezTo>
                  <a:cubicBezTo>
                    <a:pt x="18" y="24"/>
                    <a:pt x="23" y="25"/>
                    <a:pt x="26" y="26"/>
                  </a:cubicBezTo>
                  <a:cubicBezTo>
                    <a:pt x="30" y="27"/>
                    <a:pt x="30" y="27"/>
                    <a:pt x="30" y="27"/>
                  </a:cubicBezTo>
                  <a:cubicBezTo>
                    <a:pt x="41" y="31"/>
                    <a:pt x="46" y="38"/>
                    <a:pt x="46" y="47"/>
                  </a:cubicBezTo>
                  <a:cubicBezTo>
                    <a:pt x="46" y="63"/>
                    <a:pt x="32" y="69"/>
                    <a:pt x="19" y="69"/>
                  </a:cubicBezTo>
                  <a:cubicBezTo>
                    <a:pt x="10" y="69"/>
                    <a:pt x="1" y="67"/>
                    <a:pt x="1" y="67"/>
                  </a:cubicBezTo>
                  <a:cubicBezTo>
                    <a:pt x="1" y="52"/>
                    <a:pt x="1" y="52"/>
                    <a:pt x="1" y="52"/>
                  </a:cubicBezTo>
                  <a:cubicBezTo>
                    <a:pt x="2" y="52"/>
                    <a:pt x="9" y="54"/>
                    <a:pt x="16" y="54"/>
                  </a:cubicBezTo>
                  <a:cubicBezTo>
                    <a:pt x="25" y="54"/>
                    <a:pt x="29" y="52"/>
                    <a:pt x="29" y="48"/>
                  </a:cubicBezTo>
                  <a:cubicBezTo>
                    <a:pt x="29" y="45"/>
                    <a:pt x="25" y="43"/>
                    <a:pt x="21" y="41"/>
                  </a:cubicBezTo>
                  <a:cubicBezTo>
                    <a:pt x="20" y="41"/>
                    <a:pt x="19" y="41"/>
                    <a:pt x="18" y="40"/>
                  </a:cubicBezTo>
                  <a:cubicBezTo>
                    <a:pt x="8" y="37"/>
                    <a:pt x="0" y="32"/>
                    <a:pt x="0" y="21"/>
                  </a:cubicBezTo>
                  <a:cubicBezTo>
                    <a:pt x="0" y="8"/>
                    <a:pt x="10" y="0"/>
                    <a:pt x="25" y="0"/>
                  </a:cubicBezTo>
                  <a:cubicBezTo>
                    <a:pt x="34" y="0"/>
                    <a:pt x="41" y="2"/>
                    <a:pt x="42" y="2"/>
                  </a:cubicBezTo>
                  <a:lnTo>
                    <a:pt x="42" y="16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5" name="Google Shape;15;g27706378ab4_12_0"/>
            <p:cNvSpPr/>
            <p:nvPr/>
          </p:nvSpPr>
          <p:spPr>
            <a:xfrm>
              <a:off x="31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6" name="Google Shape;16;g27706378ab4_12_0"/>
            <p:cNvSpPr/>
            <p:nvPr/>
          </p:nvSpPr>
          <p:spPr>
            <a:xfrm>
              <a:off x="37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7" name="Google Shape;17;g27706378ab4_12_0"/>
            <p:cNvSpPr/>
            <p:nvPr/>
          </p:nvSpPr>
          <p:spPr>
            <a:xfrm>
              <a:off x="43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8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8" name="Google Shape;18;g27706378ab4_12_0"/>
            <p:cNvSpPr/>
            <p:nvPr/>
          </p:nvSpPr>
          <p:spPr>
            <a:xfrm>
              <a:off x="49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8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" name="Google Shape;19;g27706378ab4_12_0"/>
            <p:cNvSpPr/>
            <p:nvPr/>
          </p:nvSpPr>
          <p:spPr>
            <a:xfrm>
              <a:off x="55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8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8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" name="Google Shape;20;g27706378ab4_12_0"/>
            <p:cNvSpPr/>
            <p:nvPr/>
          </p:nvSpPr>
          <p:spPr>
            <a:xfrm>
              <a:off x="61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1" name="Google Shape;21;g27706378ab4_12_0"/>
            <p:cNvSpPr/>
            <p:nvPr/>
          </p:nvSpPr>
          <p:spPr>
            <a:xfrm>
              <a:off x="670" y="249"/>
              <a:ext cx="22" cy="139"/>
            </a:xfrm>
            <a:custGeom>
              <a:avLst/>
              <a:gdLst/>
              <a:ahLst/>
              <a:cxnLst/>
              <a:rect l="l" t="t" r="r" b="b"/>
              <a:pathLst>
                <a:path w="17" h="106" extrusionOk="0">
                  <a:moveTo>
                    <a:pt x="17" y="8"/>
                  </a:moveTo>
                  <a:cubicBezTo>
                    <a:pt x="17" y="4"/>
                    <a:pt x="13" y="0"/>
                    <a:pt x="9" y="0"/>
                  </a:cubicBezTo>
                  <a:cubicBezTo>
                    <a:pt x="4" y="0"/>
                    <a:pt x="0" y="4"/>
                    <a:pt x="0" y="8"/>
                  </a:cubicBezTo>
                  <a:cubicBezTo>
                    <a:pt x="0" y="97"/>
                    <a:pt x="0" y="97"/>
                    <a:pt x="0" y="97"/>
                  </a:cubicBezTo>
                  <a:cubicBezTo>
                    <a:pt x="0" y="102"/>
                    <a:pt x="4" y="106"/>
                    <a:pt x="9" y="106"/>
                  </a:cubicBezTo>
                  <a:cubicBezTo>
                    <a:pt x="13" y="106"/>
                    <a:pt x="17" y="102"/>
                    <a:pt x="17" y="97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" name="Google Shape;22;g27706378ab4_12_0"/>
            <p:cNvSpPr/>
            <p:nvPr/>
          </p:nvSpPr>
          <p:spPr>
            <a:xfrm>
              <a:off x="730" y="291"/>
              <a:ext cx="22" cy="75"/>
            </a:xfrm>
            <a:custGeom>
              <a:avLst/>
              <a:gdLst/>
              <a:ahLst/>
              <a:cxnLst/>
              <a:rect l="l" t="t" r="r" b="b"/>
              <a:pathLst>
                <a:path w="17" h="57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53"/>
                    <a:pt x="4" y="57"/>
                    <a:pt x="9" y="57"/>
                  </a:cubicBezTo>
                  <a:cubicBezTo>
                    <a:pt x="13" y="57"/>
                    <a:pt x="17" y="53"/>
                    <a:pt x="17" y="49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g27706378ab4_12_0"/>
            <p:cNvSpPr/>
            <p:nvPr/>
          </p:nvSpPr>
          <p:spPr>
            <a:xfrm>
              <a:off x="790" y="321"/>
              <a:ext cx="22" cy="45"/>
            </a:xfrm>
            <a:custGeom>
              <a:avLst/>
              <a:gdLst/>
              <a:ahLst/>
              <a:cxnLst/>
              <a:rect l="l" t="t" r="r" b="b"/>
              <a:pathLst>
                <a:path w="17" h="34" extrusionOk="0">
                  <a:moveTo>
                    <a:pt x="17" y="8"/>
                  </a:moveTo>
                  <a:cubicBezTo>
                    <a:pt x="17" y="3"/>
                    <a:pt x="13" y="0"/>
                    <a:pt x="9" y="0"/>
                  </a:cubicBezTo>
                  <a:cubicBezTo>
                    <a:pt x="4" y="0"/>
                    <a:pt x="0" y="3"/>
                    <a:pt x="0" y="8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0" y="30"/>
                    <a:pt x="4" y="34"/>
                    <a:pt x="9" y="34"/>
                  </a:cubicBezTo>
                  <a:cubicBezTo>
                    <a:pt x="13" y="34"/>
                    <a:pt x="17" y="30"/>
                    <a:pt x="17" y="26"/>
                  </a:cubicBezTo>
                  <a:lnTo>
                    <a:pt x="17" y="8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121900" tIns="60925" rIns="121900" bIns="60925" anchor="t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endPara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ransition spd="slow"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448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9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31" name="Google Shape;231;p9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32" name="Google Shape;232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33" name="Google Shape;233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34" name="Google Shape;234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ec1e345b37_1_103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Malgun Gothic"/>
              <a:buNone/>
              <a:defRPr sz="4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306" name="Google Shape;306;g2ec1e345b37_1_103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07" name="Google Shape;307;g2ec1e345b37_1_10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08" name="Google Shape;308;g2ec1e345b37_1_10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309" name="Google Shape;309;g2ec1e345b37_1_10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76" r:id="rId1"/>
    <p:sldLayoutId id="2147483677" r:id="rId2"/>
    <p:sldLayoutId id="2147483678" r:id="rId3"/>
    <p:sldLayoutId id="2147483679" r:id="rId4"/>
    <p:sldLayoutId id="2147483680" r:id="rId5"/>
    <p:sldLayoutId id="2147483681" r:id="rId6"/>
    <p:sldLayoutId id="2147483682" r:id="rId7"/>
    <p:sldLayoutId id="2147483683" r:id="rId8"/>
    <p:sldLayoutId id="2147483684" r:id="rId9"/>
    <p:sldLayoutId id="2147483685" r:id="rId10"/>
    <p:sldLayoutId id="2147483686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7.xml"/><Relationship Id="rId4" Type="http://schemas.openxmlformats.org/officeDocument/2006/relationships/image" Target="../media/image4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4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Relationship Id="rId4" Type="http://schemas.openxmlformats.org/officeDocument/2006/relationships/image" Target="../media/image5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59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6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27706378ab4_12_224"/>
          <p:cNvSpPr txBox="1">
            <a:spLocks noGrp="1"/>
          </p:cNvSpPr>
          <p:nvPr>
            <p:ph type="ctrTitle"/>
          </p:nvPr>
        </p:nvSpPr>
        <p:spPr>
          <a:xfrm>
            <a:off x="625996" y="3088640"/>
            <a:ext cx="8896944" cy="14401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AEE8FA"/>
              </a:buClr>
              <a:buSzPts val="4800"/>
              <a:buFont typeface="Arial"/>
              <a:buNone/>
            </a:pPr>
            <a:br>
              <a:rPr lang="en-US">
                <a:solidFill>
                  <a:srgbClr val="AEE8FA"/>
                </a:solidFill>
              </a:rPr>
            </a:br>
            <a:r>
              <a:rPr lang="en-US">
                <a:solidFill>
                  <a:srgbClr val="38C6F4"/>
                </a:solidFill>
              </a:rPr>
              <a:t>5조 팀 프로젝트</a:t>
            </a:r>
            <a:r>
              <a:rPr lang="en-US">
                <a:solidFill>
                  <a:srgbClr val="AEE8FA"/>
                </a:solidFill>
              </a:rPr>
              <a:t> </a:t>
            </a:r>
            <a:br>
              <a:rPr lang="en-US">
                <a:solidFill>
                  <a:srgbClr val="AEE8FA"/>
                </a:solidFill>
              </a:rPr>
            </a:br>
            <a:br>
              <a:rPr lang="en-US">
                <a:solidFill>
                  <a:srgbClr val="AEE8FA"/>
                </a:solidFill>
              </a:rPr>
            </a:br>
            <a:r>
              <a:rPr lang="en-US">
                <a:solidFill>
                  <a:srgbClr val="38C6F4"/>
                </a:solidFill>
              </a:rPr>
              <a:t>2024.07.15</a:t>
            </a:r>
            <a:endParaRPr>
              <a:solidFill>
                <a:srgbClr val="38C6F4"/>
              </a:solidFill>
            </a:endParaRPr>
          </a:p>
        </p:txBody>
      </p:sp>
      <p:sp>
        <p:nvSpPr>
          <p:cNvPr id="385" name="Google Shape;385;g27706378ab4_12_224"/>
          <p:cNvSpPr txBox="1">
            <a:spLocks noGrp="1"/>
          </p:cNvSpPr>
          <p:nvPr>
            <p:ph type="subTitle" idx="1"/>
          </p:nvPr>
        </p:nvSpPr>
        <p:spPr>
          <a:xfrm>
            <a:off x="626000" y="5252271"/>
            <a:ext cx="5073000" cy="64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875" tIns="60925" rIns="121875" bIns="60925" anchor="b" anchorCtr="0">
            <a:noAutofit/>
          </a:bodyPr>
          <a:lstStyle/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38C6F4"/>
                </a:solidFill>
              </a:rPr>
              <a:t>팀원 : 배시현, 이도훈, 이원석, 최현욱</a:t>
            </a:r>
            <a:endParaRPr>
              <a:solidFill>
                <a:srgbClr val="38C6F4"/>
              </a:solidFill>
            </a:endParaRPr>
          </a:p>
          <a:p>
            <a:pPr marL="0" lvl="0" indent="0" algn="l" rtl="0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rPr lang="en-US">
                <a:solidFill>
                  <a:srgbClr val="38C6F4"/>
                </a:solidFill>
              </a:rPr>
              <a:t>발표자 : 이원석</a:t>
            </a:r>
            <a:endParaRPr>
              <a:solidFill>
                <a:srgbClr val="38C6F4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g27706378ab4_7_111"/>
          <p:cNvSpPr txBox="1"/>
          <p:nvPr/>
        </p:nvSpPr>
        <p:spPr>
          <a:xfrm>
            <a:off x="243700" y="155575"/>
            <a:ext cx="10012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주요 설정 코드 : 네트워크 장비 Confing : 라우터 및 L2&amp;L3 스위치 SSH 설정 결과</a:t>
            </a:r>
            <a:endParaRPr sz="1400" b="1" i="0" u="none" strike="noStrike" cap="none">
              <a:solidFill>
                <a:srgbClr val="1155CC"/>
              </a:solidFill>
            </a:endParaRPr>
          </a:p>
        </p:txBody>
      </p:sp>
      <p:pic>
        <p:nvPicPr>
          <p:cNvPr id="747" name="Google Shape;747;g27706378ab4_7_11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52400" y="708178"/>
            <a:ext cx="11508078" cy="5997421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g27706378ab4_7_1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27706378ab4_8_17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754" name="Google Shape;754;g27706378ab4_8_174"/>
          <p:cNvSpPr txBox="1"/>
          <p:nvPr/>
        </p:nvSpPr>
        <p:spPr>
          <a:xfrm>
            <a:off x="243711" y="155578"/>
            <a:ext cx="871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주요 설정 코드 : 네트워크 장비 Confing : mannual summary 결과</a:t>
            </a:r>
            <a:endParaRPr sz="1400" b="1" i="0" u="none" strike="noStrike" cap="none">
              <a:solidFill>
                <a:srgbClr val="1155CC"/>
              </a:solidFill>
            </a:endParaRPr>
          </a:p>
        </p:txBody>
      </p:sp>
      <p:pic>
        <p:nvPicPr>
          <p:cNvPr id="755" name="Google Shape;755;g27706378ab4_8_17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411375" y="644151"/>
            <a:ext cx="5265624" cy="58133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g27706378ab4_8_17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51125" y="644150"/>
            <a:ext cx="5777198" cy="5813376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g27706378ab4_8_174"/>
          <p:cNvSpPr/>
          <p:nvPr/>
        </p:nvSpPr>
        <p:spPr>
          <a:xfrm>
            <a:off x="411375" y="2838500"/>
            <a:ext cx="4239900" cy="704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58" name="Google Shape;758;g27706378ab4_8_174"/>
          <p:cNvSpPr/>
          <p:nvPr/>
        </p:nvSpPr>
        <p:spPr>
          <a:xfrm>
            <a:off x="5751125" y="3021975"/>
            <a:ext cx="4660200" cy="2724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759" name="Google Shape;759;g27706378ab4_8_174"/>
          <p:cNvCxnSpPr/>
          <p:nvPr/>
        </p:nvCxnSpPr>
        <p:spPr>
          <a:xfrm rot="10800000" flipH="1">
            <a:off x="4721200" y="3186200"/>
            <a:ext cx="960000" cy="9000"/>
          </a:xfrm>
          <a:prstGeom prst="straightConnector1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triangle" w="med" len="med"/>
          </a:ln>
        </p:spPr>
      </p:cxnSp>
      <p:sp>
        <p:nvSpPr>
          <p:cNvPr id="760" name="Google Shape;760;g27706378ab4_8_174"/>
          <p:cNvSpPr/>
          <p:nvPr/>
        </p:nvSpPr>
        <p:spPr>
          <a:xfrm>
            <a:off x="243700" y="555775"/>
            <a:ext cx="11421000" cy="60855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EE8F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7706378ab4_8_14"/>
          <p:cNvSpPr/>
          <p:nvPr/>
        </p:nvSpPr>
        <p:spPr>
          <a:xfrm>
            <a:off x="243700" y="677525"/>
            <a:ext cx="5702700" cy="60855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EE8F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6" name="Google Shape;766;g27706378ab4_8_14"/>
          <p:cNvSpPr/>
          <p:nvPr/>
        </p:nvSpPr>
        <p:spPr>
          <a:xfrm>
            <a:off x="6387350" y="677525"/>
            <a:ext cx="5395200" cy="60855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EE8F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67" name="Google Shape;767;g27706378ab4_8_14"/>
          <p:cNvSpPr txBox="1"/>
          <p:nvPr/>
        </p:nvSpPr>
        <p:spPr>
          <a:xfrm>
            <a:off x="243699" y="155575"/>
            <a:ext cx="9816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주요 설정 코드 : 네트워크 장비 Confing : 라우터 OSPF 설정 (Area 0) 결과</a:t>
            </a:r>
            <a:endParaRPr sz="1400" b="1" i="0" u="none" strike="noStrike" cap="none">
              <a:solidFill>
                <a:srgbClr val="1155CC"/>
              </a:solidFill>
            </a:endParaRPr>
          </a:p>
        </p:txBody>
      </p:sp>
      <p:pic>
        <p:nvPicPr>
          <p:cNvPr id="768" name="Google Shape;768;g27706378ab4_8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830000" y="1252125"/>
            <a:ext cx="4661733" cy="534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69" name="Google Shape;769;g27706378ab4_8_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79775" y="1252125"/>
            <a:ext cx="5059851" cy="5341451"/>
          </a:xfrm>
          <a:prstGeom prst="rect">
            <a:avLst/>
          </a:prstGeom>
          <a:noFill/>
          <a:ln>
            <a:noFill/>
          </a:ln>
        </p:spPr>
      </p:pic>
      <p:sp>
        <p:nvSpPr>
          <p:cNvPr id="770" name="Google Shape;770;g27706378ab4_8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771" name="Google Shape;771;g27706378ab4_8_14"/>
          <p:cNvSpPr txBox="1"/>
          <p:nvPr/>
        </p:nvSpPr>
        <p:spPr>
          <a:xfrm>
            <a:off x="10962159" y="799700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R2</a:t>
            </a:r>
            <a:endParaRPr sz="2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2" name="Google Shape;772;g27706378ab4_8_14"/>
          <p:cNvSpPr txBox="1"/>
          <p:nvPr/>
        </p:nvSpPr>
        <p:spPr>
          <a:xfrm>
            <a:off x="489208" y="799700"/>
            <a:ext cx="14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R1</a:t>
            </a:r>
            <a:endParaRPr sz="2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" name="Google Shape;777;g27706378ab4_6_8"/>
          <p:cNvSpPr/>
          <p:nvPr/>
        </p:nvSpPr>
        <p:spPr>
          <a:xfrm>
            <a:off x="382850" y="636075"/>
            <a:ext cx="5532000" cy="60855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EE8F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78" name="Google Shape;778;g27706378ab4_6_8"/>
          <p:cNvSpPr/>
          <p:nvPr/>
        </p:nvSpPr>
        <p:spPr>
          <a:xfrm>
            <a:off x="6350375" y="636075"/>
            <a:ext cx="5395200" cy="60855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EE8F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79" name="Google Shape;779;g27706378ab4_6_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902750" y="1199900"/>
            <a:ext cx="4132801" cy="5341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80" name="Google Shape;780;g27706378ab4_6_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873663" y="1199900"/>
            <a:ext cx="4550366" cy="53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g27706378ab4_6_8"/>
          <p:cNvSpPr txBox="1"/>
          <p:nvPr/>
        </p:nvSpPr>
        <p:spPr>
          <a:xfrm>
            <a:off x="243699" y="155575"/>
            <a:ext cx="9148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주요 설정 코드 : 네트워크 장비 Confing : 라우터 OSPF 설정 (Area 0) 결과</a:t>
            </a:r>
            <a:endParaRPr sz="1400" b="1" i="0" u="none" strike="noStrike" cap="none">
              <a:solidFill>
                <a:srgbClr val="1155CC"/>
              </a:solidFill>
            </a:endParaRPr>
          </a:p>
        </p:txBody>
      </p:sp>
      <p:sp>
        <p:nvSpPr>
          <p:cNvPr id="782" name="Google Shape;782;g27706378ab4_6_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783" name="Google Shape;783;g27706378ab4_6_8"/>
          <p:cNvSpPr txBox="1"/>
          <p:nvPr/>
        </p:nvSpPr>
        <p:spPr>
          <a:xfrm>
            <a:off x="10600109" y="799700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R4</a:t>
            </a:r>
            <a:endParaRPr sz="2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84" name="Google Shape;784;g27706378ab4_6_8"/>
          <p:cNvSpPr txBox="1"/>
          <p:nvPr/>
        </p:nvSpPr>
        <p:spPr>
          <a:xfrm>
            <a:off x="821883" y="799700"/>
            <a:ext cx="14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R3</a:t>
            </a:r>
            <a:endParaRPr sz="2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27706378ab4_6_18"/>
          <p:cNvSpPr/>
          <p:nvPr/>
        </p:nvSpPr>
        <p:spPr>
          <a:xfrm>
            <a:off x="382850" y="636075"/>
            <a:ext cx="5532000" cy="60855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EE8F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0" name="Google Shape;790;g27706378ab4_6_18"/>
          <p:cNvSpPr/>
          <p:nvPr/>
        </p:nvSpPr>
        <p:spPr>
          <a:xfrm>
            <a:off x="6203150" y="636075"/>
            <a:ext cx="5532000" cy="60855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EE8F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91" name="Google Shape;791;g27706378ab4_6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20375" y="1211750"/>
            <a:ext cx="5015900" cy="5341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92" name="Google Shape;792;g27706378ab4_6_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23075" y="1199900"/>
            <a:ext cx="5051548" cy="5341450"/>
          </a:xfrm>
          <a:prstGeom prst="rect">
            <a:avLst/>
          </a:prstGeom>
          <a:noFill/>
          <a:ln>
            <a:noFill/>
          </a:ln>
        </p:spPr>
      </p:pic>
      <p:sp>
        <p:nvSpPr>
          <p:cNvPr id="793" name="Google Shape;793;g27706378ab4_6_18"/>
          <p:cNvSpPr txBox="1"/>
          <p:nvPr/>
        </p:nvSpPr>
        <p:spPr>
          <a:xfrm>
            <a:off x="243699" y="155575"/>
            <a:ext cx="97194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주요 설정 코드 : 네트워크 장비 Confing : 라우터 OSPF 설정 (Area 1) 결과</a:t>
            </a:r>
            <a:endParaRPr sz="1400" b="1" i="0" u="none" strike="noStrike" cap="none">
              <a:solidFill>
                <a:srgbClr val="1155CC"/>
              </a:solidFill>
            </a:endParaRPr>
          </a:p>
        </p:txBody>
      </p:sp>
      <p:sp>
        <p:nvSpPr>
          <p:cNvPr id="794" name="Google Shape;794;g27706378ab4_6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795" name="Google Shape;795;g27706378ab4_6_18"/>
          <p:cNvSpPr txBox="1"/>
          <p:nvPr/>
        </p:nvSpPr>
        <p:spPr>
          <a:xfrm>
            <a:off x="10486134" y="799700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</a:t>
            </a: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SW</a:t>
            </a: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4</a:t>
            </a:r>
            <a:endParaRPr sz="2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96" name="Google Shape;796;g27706378ab4_6_18"/>
          <p:cNvSpPr txBox="1"/>
          <p:nvPr/>
        </p:nvSpPr>
        <p:spPr>
          <a:xfrm>
            <a:off x="550558" y="799700"/>
            <a:ext cx="14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</a:t>
            </a: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SW</a:t>
            </a: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endParaRPr sz="2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Google Shape;801;g27706378ab4_9_4"/>
          <p:cNvSpPr/>
          <p:nvPr/>
        </p:nvSpPr>
        <p:spPr>
          <a:xfrm>
            <a:off x="456850" y="63607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2" name="Google Shape;802;g27706378ab4_9_4"/>
          <p:cNvSpPr/>
          <p:nvPr/>
        </p:nvSpPr>
        <p:spPr>
          <a:xfrm>
            <a:off x="6203150" y="63607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3" name="Google Shape;803;g27706378ab4_9_4"/>
          <p:cNvSpPr/>
          <p:nvPr/>
        </p:nvSpPr>
        <p:spPr>
          <a:xfrm>
            <a:off x="456850" y="363212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4" name="Google Shape;804;g27706378ab4_9_4"/>
          <p:cNvSpPr/>
          <p:nvPr/>
        </p:nvSpPr>
        <p:spPr>
          <a:xfrm>
            <a:off x="6203150" y="363212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5" name="Google Shape;805;g27706378ab4_9_4"/>
          <p:cNvSpPr txBox="1"/>
          <p:nvPr/>
        </p:nvSpPr>
        <p:spPr>
          <a:xfrm>
            <a:off x="243698" y="155575"/>
            <a:ext cx="102609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주요 설정 </a:t>
            </a: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코드</a:t>
            </a:r>
            <a:r>
              <a:rPr lang="en-US" sz="2000" b="1" i="0" u="none" strike="noStrike" cap="none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네트워크 장비 Confing : 라우터 OSPF/EIGRP neighbor table </a:t>
            </a:r>
            <a:endParaRPr sz="1400" b="1" i="0" u="none" strike="noStrike" cap="none">
              <a:solidFill>
                <a:srgbClr val="1155CC"/>
              </a:solidFill>
            </a:endParaRPr>
          </a:p>
        </p:txBody>
      </p:sp>
      <p:sp>
        <p:nvSpPr>
          <p:cNvPr id="806" name="Google Shape;806;g27706378ab4_9_4"/>
          <p:cNvSpPr txBox="1"/>
          <p:nvPr/>
        </p:nvSpPr>
        <p:spPr>
          <a:xfrm>
            <a:off x="510275" y="2460706"/>
            <a:ext cx="250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L3SW1- EIGRP</a:t>
            </a:r>
            <a:endParaRPr sz="18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7" name="Google Shape;807;g27706378ab4_9_4"/>
          <p:cNvSpPr txBox="1"/>
          <p:nvPr/>
        </p:nvSpPr>
        <p:spPr>
          <a:xfrm>
            <a:off x="561148" y="661200"/>
            <a:ext cx="35412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R1 - OSPF/EIGRP</a:t>
            </a:r>
            <a:endParaRPr sz="18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8" name="Google Shape;808;g27706378ab4_9_4"/>
          <p:cNvSpPr txBox="1"/>
          <p:nvPr/>
        </p:nvSpPr>
        <p:spPr>
          <a:xfrm>
            <a:off x="6460075" y="2460710"/>
            <a:ext cx="4015800" cy="646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L3SW2</a:t>
            </a:r>
            <a:b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Static 설정 Router 라 neighbor table 생략</a:t>
            </a:r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09" name="Google Shape;809;g27706378ab4_9_4"/>
          <p:cNvSpPr txBox="1"/>
          <p:nvPr/>
        </p:nvSpPr>
        <p:spPr>
          <a:xfrm>
            <a:off x="6358329" y="661175"/>
            <a:ext cx="250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R2 - OSPF</a:t>
            </a:r>
            <a:endParaRPr sz="18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0" name="Google Shape;810;g27706378ab4_9_4"/>
          <p:cNvSpPr txBox="1"/>
          <p:nvPr/>
        </p:nvSpPr>
        <p:spPr>
          <a:xfrm>
            <a:off x="6358325" y="5099000"/>
            <a:ext cx="37008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L3SW4 - OSPF</a:t>
            </a:r>
            <a:endParaRPr sz="18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1" name="Google Shape;811;g27706378ab4_9_4"/>
          <p:cNvSpPr txBox="1"/>
          <p:nvPr/>
        </p:nvSpPr>
        <p:spPr>
          <a:xfrm>
            <a:off x="6460079" y="3716675"/>
            <a:ext cx="250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R4 - OSPF</a:t>
            </a:r>
            <a:endParaRPr sz="18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12" name="Google Shape;812;g27706378ab4_9_4"/>
          <p:cNvSpPr txBox="1"/>
          <p:nvPr/>
        </p:nvSpPr>
        <p:spPr>
          <a:xfrm>
            <a:off x="510275" y="5099000"/>
            <a:ext cx="39030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L3SW3 - OSPF</a:t>
            </a:r>
            <a:endParaRPr sz="18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3" name="Google Shape;813;g27706378ab4_9_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12024" y="5631550"/>
            <a:ext cx="5221649" cy="649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g27706378ab4_9_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12024" y="4157050"/>
            <a:ext cx="5221649" cy="731350"/>
          </a:xfrm>
          <a:prstGeom prst="rect">
            <a:avLst/>
          </a:prstGeom>
          <a:noFill/>
          <a:ln>
            <a:noFill/>
          </a:ln>
        </p:spPr>
      </p:pic>
      <p:sp>
        <p:nvSpPr>
          <p:cNvPr id="815" name="Google Shape;815;g27706378ab4_9_4"/>
          <p:cNvSpPr txBox="1"/>
          <p:nvPr/>
        </p:nvSpPr>
        <p:spPr>
          <a:xfrm>
            <a:off x="612029" y="3716675"/>
            <a:ext cx="2508300" cy="4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R3 - OSPF</a:t>
            </a:r>
            <a:endParaRPr sz="18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16" name="Google Shape;816;g27706378ab4_9_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460075" y="1333150"/>
            <a:ext cx="52216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7" name="Google Shape;817;g27706378ab4_9_4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460074" y="5560693"/>
            <a:ext cx="5319164" cy="83860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8" name="Google Shape;818;g27706378ab4_9_4"/>
          <p:cNvPicPr preferRelativeResize="0"/>
          <p:nvPr/>
        </p:nvPicPr>
        <p:blipFill rotWithShape="1">
          <a:blip r:embed="rId7">
            <a:alphaModFix/>
          </a:blip>
          <a:srcRect/>
          <a:stretch/>
        </p:blipFill>
        <p:spPr>
          <a:xfrm>
            <a:off x="612025" y="1052300"/>
            <a:ext cx="5221649" cy="791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9" name="Google Shape;819;g27706378ab4_9_4"/>
          <p:cNvPicPr preferRelativeResize="0"/>
          <p:nvPr/>
        </p:nvPicPr>
        <p:blipFill rotWithShape="1">
          <a:blip r:embed="rId8">
            <a:alphaModFix/>
          </a:blip>
          <a:srcRect/>
          <a:stretch/>
        </p:blipFill>
        <p:spPr>
          <a:xfrm>
            <a:off x="612025" y="2852250"/>
            <a:ext cx="5221650" cy="695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20" name="Google Shape;820;g27706378ab4_9_4"/>
          <p:cNvPicPr preferRelativeResize="0"/>
          <p:nvPr/>
        </p:nvPicPr>
        <p:blipFill rotWithShape="1">
          <a:blip r:embed="rId9">
            <a:alphaModFix/>
          </a:blip>
          <a:srcRect/>
          <a:stretch/>
        </p:blipFill>
        <p:spPr>
          <a:xfrm>
            <a:off x="6460075" y="4157050"/>
            <a:ext cx="5319176" cy="899250"/>
          </a:xfrm>
          <a:prstGeom prst="rect">
            <a:avLst/>
          </a:prstGeom>
          <a:noFill/>
          <a:ln>
            <a:noFill/>
          </a:ln>
        </p:spPr>
      </p:pic>
      <p:sp>
        <p:nvSpPr>
          <p:cNvPr id="821" name="Google Shape;821;g27706378ab4_9_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pic>
        <p:nvPicPr>
          <p:cNvPr id="822" name="Google Shape;822;g27706378ab4_9_4"/>
          <p:cNvPicPr preferRelativeResize="0"/>
          <p:nvPr/>
        </p:nvPicPr>
        <p:blipFill rotWithShape="1">
          <a:blip r:embed="rId10">
            <a:alphaModFix/>
          </a:blip>
          <a:srcRect/>
          <a:stretch/>
        </p:blipFill>
        <p:spPr>
          <a:xfrm>
            <a:off x="612025" y="1929725"/>
            <a:ext cx="5221649" cy="646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7" name="Google Shape;827;g27706378ab4_7_126"/>
          <p:cNvSpPr/>
          <p:nvPr/>
        </p:nvSpPr>
        <p:spPr>
          <a:xfrm>
            <a:off x="113700" y="635950"/>
            <a:ext cx="11240100" cy="26856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EE8F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8" name="Google Shape;828;g27706378ab4_7_126"/>
          <p:cNvSpPr txBox="1"/>
          <p:nvPr/>
        </p:nvSpPr>
        <p:spPr>
          <a:xfrm>
            <a:off x="240506" y="933050"/>
            <a:ext cx="1587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 전</a:t>
            </a:r>
            <a:endParaRPr sz="2000" b="1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29" name="Google Shape;829;g27706378ab4_7_126"/>
          <p:cNvSpPr txBox="1"/>
          <p:nvPr/>
        </p:nvSpPr>
        <p:spPr>
          <a:xfrm>
            <a:off x="240507" y="3588575"/>
            <a:ext cx="1491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 후</a:t>
            </a:r>
            <a:endParaRPr sz="2000" b="1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30" name="Google Shape;830;g27706378ab4_7_126"/>
          <p:cNvSpPr txBox="1"/>
          <p:nvPr/>
        </p:nvSpPr>
        <p:spPr>
          <a:xfrm>
            <a:off x="243699" y="155575"/>
            <a:ext cx="9845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주요 설정 코드 : 네트워크 장비 Confing : 라우터 이더넷 구간 DR/BDR 확인 결과</a:t>
            </a:r>
            <a:endParaRPr sz="2000" b="1">
              <a:solidFill>
                <a:srgbClr val="1155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31" name="Google Shape;831;g27706378ab4_7_12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16898" y="1591149"/>
            <a:ext cx="10860274" cy="127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2" name="Google Shape;832;g27706378ab4_7_126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16898" y="4107102"/>
            <a:ext cx="10860276" cy="867396"/>
          </a:xfrm>
          <a:prstGeom prst="rect">
            <a:avLst/>
          </a:prstGeom>
          <a:noFill/>
          <a:ln>
            <a:noFill/>
          </a:ln>
        </p:spPr>
      </p:pic>
      <p:sp>
        <p:nvSpPr>
          <p:cNvPr id="833" name="Google Shape;833;g27706378ab4_7_12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  <p:sp>
        <p:nvSpPr>
          <p:cNvPr id="834" name="Google Shape;834;g27706378ab4_7_126"/>
          <p:cNvSpPr/>
          <p:nvPr/>
        </p:nvSpPr>
        <p:spPr>
          <a:xfrm>
            <a:off x="113700" y="3496150"/>
            <a:ext cx="11240100" cy="20670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EE8F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2ec1e345b37_1_89"/>
          <p:cNvSpPr txBox="1"/>
          <p:nvPr/>
        </p:nvSpPr>
        <p:spPr>
          <a:xfrm>
            <a:off x="243699" y="155575"/>
            <a:ext cx="979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주요 설정 코드 : 네트워크 장비 Confing : 라우터 </a:t>
            </a:r>
            <a:r>
              <a:rPr lang="en-US" sz="20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EIGRP </a:t>
            </a: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 (MD5 설정) 결과</a:t>
            </a:r>
            <a:endParaRPr sz="2000" b="1">
              <a:solidFill>
                <a:srgbClr val="1155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0" name="Google Shape;840;g2ec1e345b37_1_8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cxnSp>
        <p:nvCxnSpPr>
          <p:cNvPr id="841" name="Google Shape;841;g2ec1e345b37_1_89"/>
          <p:cNvCxnSpPr/>
          <p:nvPr/>
        </p:nvCxnSpPr>
        <p:spPr>
          <a:xfrm>
            <a:off x="6099175" y="1695594"/>
            <a:ext cx="0" cy="429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842" name="Google Shape;842;g2ec1e345b37_1_89"/>
          <p:cNvSpPr txBox="1"/>
          <p:nvPr/>
        </p:nvSpPr>
        <p:spPr>
          <a:xfrm>
            <a:off x="10784251" y="933050"/>
            <a:ext cx="1009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L3SW1</a:t>
            </a:r>
            <a:endParaRPr sz="2000" b="1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43" name="Google Shape;843;g2ec1e345b37_1_89"/>
          <p:cNvSpPr txBox="1"/>
          <p:nvPr/>
        </p:nvSpPr>
        <p:spPr>
          <a:xfrm>
            <a:off x="240536" y="933039"/>
            <a:ext cx="57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R1</a:t>
            </a:r>
            <a:endParaRPr sz="2000" b="1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4" name="Google Shape;844;g2ec1e345b37_1_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3700" y="2072963"/>
            <a:ext cx="5762875" cy="242772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5" name="Google Shape;845;g2ec1e345b37_1_89"/>
          <p:cNvCxnSpPr/>
          <p:nvPr/>
        </p:nvCxnSpPr>
        <p:spPr>
          <a:xfrm rot="10800000" flipH="1">
            <a:off x="246875" y="3014400"/>
            <a:ext cx="417300" cy="1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46" name="Google Shape;846;g2ec1e345b37_1_89"/>
          <p:cNvSpPr/>
          <p:nvPr/>
        </p:nvSpPr>
        <p:spPr>
          <a:xfrm>
            <a:off x="246875" y="4266500"/>
            <a:ext cx="3941700" cy="2343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47" name="Google Shape;847;g2ec1e345b37_1_8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91775" y="2072975"/>
            <a:ext cx="5605150" cy="2427700"/>
          </a:xfrm>
          <a:prstGeom prst="rect">
            <a:avLst/>
          </a:prstGeom>
          <a:noFill/>
          <a:ln>
            <a:noFill/>
          </a:ln>
        </p:spPr>
      </p:pic>
      <p:sp>
        <p:nvSpPr>
          <p:cNvPr id="848" name="Google Shape;848;g2ec1e345b37_1_89"/>
          <p:cNvSpPr/>
          <p:nvPr/>
        </p:nvSpPr>
        <p:spPr>
          <a:xfrm>
            <a:off x="6191775" y="4266500"/>
            <a:ext cx="3891300" cy="2343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49" name="Google Shape;849;g2ec1e345b37_1_89"/>
          <p:cNvCxnSpPr/>
          <p:nvPr/>
        </p:nvCxnSpPr>
        <p:spPr>
          <a:xfrm rot="10800000" flipH="1">
            <a:off x="6191775" y="3014400"/>
            <a:ext cx="417300" cy="18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4" name="Google Shape;854;g27706378ab4_8_131"/>
          <p:cNvSpPr txBox="1"/>
          <p:nvPr/>
        </p:nvSpPr>
        <p:spPr>
          <a:xfrm>
            <a:off x="243699" y="155575"/>
            <a:ext cx="979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주요 설정 코드 : 네트워크 장비 Confing : 라우터 </a:t>
            </a:r>
            <a:r>
              <a:rPr lang="en-US" sz="20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OSPF </a:t>
            </a: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 (MD5 설정) 결과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55" name="Google Shape;855;g27706378ab4_8_13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  <p:cxnSp>
        <p:nvCxnSpPr>
          <p:cNvPr id="856" name="Google Shape;856;g27706378ab4_8_131"/>
          <p:cNvCxnSpPr/>
          <p:nvPr/>
        </p:nvCxnSpPr>
        <p:spPr>
          <a:xfrm>
            <a:off x="6096000" y="1333144"/>
            <a:ext cx="0" cy="429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pic>
        <p:nvPicPr>
          <p:cNvPr id="857" name="Google Shape;857;g27706378ab4_8_13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5978" y="1333250"/>
            <a:ext cx="4273050" cy="2349312"/>
          </a:xfrm>
          <a:prstGeom prst="rect">
            <a:avLst/>
          </a:prstGeom>
          <a:noFill/>
          <a:ln>
            <a:noFill/>
          </a:ln>
        </p:spPr>
      </p:pic>
      <p:pic>
        <p:nvPicPr>
          <p:cNvPr id="858" name="Google Shape;858;g27706378ab4_8_131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757699" y="1333159"/>
            <a:ext cx="4596101" cy="4730941"/>
          </a:xfrm>
          <a:prstGeom prst="rect">
            <a:avLst/>
          </a:prstGeom>
          <a:noFill/>
          <a:ln>
            <a:noFill/>
          </a:ln>
        </p:spPr>
      </p:pic>
      <p:sp>
        <p:nvSpPr>
          <p:cNvPr id="859" name="Google Shape;859;g27706378ab4_8_131"/>
          <p:cNvSpPr/>
          <p:nvPr/>
        </p:nvSpPr>
        <p:spPr>
          <a:xfrm>
            <a:off x="387607" y="3409266"/>
            <a:ext cx="2188800" cy="2739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860" name="Google Shape;860;g27706378ab4_8_13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243700" y="4143250"/>
            <a:ext cx="4596101" cy="1990661"/>
          </a:xfrm>
          <a:prstGeom prst="rect">
            <a:avLst/>
          </a:prstGeom>
          <a:noFill/>
          <a:ln>
            <a:noFill/>
          </a:ln>
        </p:spPr>
      </p:pic>
      <p:sp>
        <p:nvSpPr>
          <p:cNvPr id="861" name="Google Shape;861;g27706378ab4_8_131"/>
          <p:cNvSpPr/>
          <p:nvPr/>
        </p:nvSpPr>
        <p:spPr>
          <a:xfrm>
            <a:off x="243700" y="5909383"/>
            <a:ext cx="2388900" cy="3009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862" name="Google Shape;862;g27706378ab4_8_131"/>
          <p:cNvCxnSpPr/>
          <p:nvPr/>
        </p:nvCxnSpPr>
        <p:spPr>
          <a:xfrm rot="10800000" flipH="1">
            <a:off x="341533" y="1436552"/>
            <a:ext cx="1025400" cy="114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863" name="Google Shape;863;g27706378ab4_8_131"/>
          <p:cNvCxnSpPr/>
          <p:nvPr/>
        </p:nvCxnSpPr>
        <p:spPr>
          <a:xfrm>
            <a:off x="243700" y="4235234"/>
            <a:ext cx="1143900" cy="1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4" name="Google Shape;864;g27706378ab4_8_131"/>
          <p:cNvSpPr/>
          <p:nvPr/>
        </p:nvSpPr>
        <p:spPr>
          <a:xfrm>
            <a:off x="6757700" y="3392775"/>
            <a:ext cx="2921700" cy="3651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5" name="Google Shape;865;g27706378ab4_8_131"/>
          <p:cNvSpPr/>
          <p:nvPr/>
        </p:nvSpPr>
        <p:spPr>
          <a:xfrm>
            <a:off x="6716650" y="5769900"/>
            <a:ext cx="2921700" cy="3651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6" name="Google Shape;866;g27706378ab4_8_131"/>
          <p:cNvSpPr txBox="1"/>
          <p:nvPr/>
        </p:nvSpPr>
        <p:spPr>
          <a:xfrm>
            <a:off x="9760984" y="799700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R2</a:t>
            </a:r>
            <a:endParaRPr sz="2000" b="1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67" name="Google Shape;867;g27706378ab4_8_131"/>
          <p:cNvSpPr txBox="1"/>
          <p:nvPr/>
        </p:nvSpPr>
        <p:spPr>
          <a:xfrm>
            <a:off x="489208" y="799700"/>
            <a:ext cx="14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R1</a:t>
            </a:r>
            <a:endParaRPr sz="2000" b="1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2" name="Google Shape;872;g27706378ab4_6_3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627650" y="1374350"/>
            <a:ext cx="4726153" cy="2912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g27706378ab4_6_3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64250" y="1374350"/>
            <a:ext cx="5069660" cy="2719555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g27706378ab4_6_35"/>
          <p:cNvSpPr txBox="1"/>
          <p:nvPr/>
        </p:nvSpPr>
        <p:spPr>
          <a:xfrm>
            <a:off x="243699" y="155575"/>
            <a:ext cx="979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주요 설정 코드 : 네트워크 장비 Confing : 라우터 </a:t>
            </a:r>
            <a:r>
              <a:rPr lang="en-US" sz="20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OSPF </a:t>
            </a: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 (MD5 설정) 결과</a:t>
            </a:r>
            <a:endParaRPr sz="2000" b="1">
              <a:solidFill>
                <a:srgbClr val="1155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5" name="Google Shape;875;g27706378ab4_6_3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19</a:t>
            </a:fld>
            <a:endParaRPr/>
          </a:p>
        </p:txBody>
      </p:sp>
      <p:cxnSp>
        <p:nvCxnSpPr>
          <p:cNvPr id="876" name="Google Shape;876;g27706378ab4_6_35"/>
          <p:cNvCxnSpPr/>
          <p:nvPr/>
        </p:nvCxnSpPr>
        <p:spPr>
          <a:xfrm>
            <a:off x="6096000" y="1333144"/>
            <a:ext cx="0" cy="429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877" name="Google Shape;877;g27706378ab4_6_35"/>
          <p:cNvSpPr/>
          <p:nvPr/>
        </p:nvSpPr>
        <p:spPr>
          <a:xfrm>
            <a:off x="617825" y="3773450"/>
            <a:ext cx="2921700" cy="3651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8" name="Google Shape;878;g27706378ab4_6_35"/>
          <p:cNvSpPr/>
          <p:nvPr/>
        </p:nvSpPr>
        <p:spPr>
          <a:xfrm>
            <a:off x="6690425" y="3844875"/>
            <a:ext cx="2921700" cy="3651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79" name="Google Shape;879;g27706378ab4_6_35"/>
          <p:cNvSpPr txBox="1"/>
          <p:nvPr/>
        </p:nvSpPr>
        <p:spPr>
          <a:xfrm>
            <a:off x="9760984" y="799700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L3SW3</a:t>
            </a:r>
            <a:endParaRPr sz="2000" b="1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0" name="Google Shape;880;g27706378ab4_6_35"/>
          <p:cNvSpPr txBox="1"/>
          <p:nvPr/>
        </p:nvSpPr>
        <p:spPr>
          <a:xfrm>
            <a:off x="489208" y="799700"/>
            <a:ext cx="14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R3</a:t>
            </a:r>
            <a:endParaRPr sz="2000" b="1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1"/>
          <p:cNvSpPr/>
          <p:nvPr/>
        </p:nvSpPr>
        <p:spPr>
          <a:xfrm>
            <a:off x="4925225" y="744799"/>
            <a:ext cx="2341500" cy="622500"/>
          </a:xfrm>
          <a:prstGeom prst="rect">
            <a:avLst/>
          </a:prstGeom>
          <a:noFill/>
          <a:ln w="12700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</a:pPr>
            <a:r>
              <a:rPr lang="en-US" sz="4800" b="0" i="0" u="none" strike="noStrike" cap="none">
                <a:solidFill>
                  <a:srgbClr val="076D8E"/>
                </a:solidFill>
                <a:latin typeface="Malgun Gothic"/>
                <a:ea typeface="Malgun Gothic"/>
                <a:cs typeface="Malgun Gothic"/>
                <a:sym typeface="Malgun Gothic"/>
              </a:rPr>
              <a:t>목차</a:t>
            </a:r>
            <a:endParaRPr sz="4800" b="0" i="0" u="none" strike="noStrike" cap="none">
              <a:solidFill>
                <a:srgbClr val="076D8E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1" name="Google Shape;391;p1"/>
          <p:cNvSpPr/>
          <p:nvPr/>
        </p:nvSpPr>
        <p:spPr>
          <a:xfrm>
            <a:off x="4045009" y="2247542"/>
            <a:ext cx="4101900" cy="3687600"/>
          </a:xfrm>
          <a:prstGeom prst="rect">
            <a:avLst/>
          </a:prstGeom>
          <a:noFill/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 b="0" i="0" strike="noStrike" cap="none">
                <a:latin typeface="Malgun Gothic"/>
                <a:ea typeface="Malgun Gothic"/>
                <a:cs typeface="Malgun Gothic"/>
                <a:sym typeface="Malgun Gothic"/>
              </a:rPr>
              <a:t>네트워크 </a:t>
            </a:r>
            <a:r>
              <a:rPr lang="en-US" sz="1800">
                <a:latin typeface="Malgun Gothic"/>
                <a:ea typeface="Malgun Gothic"/>
                <a:cs typeface="Malgun Gothic"/>
                <a:sym typeface="Malgun Gothic"/>
              </a:rPr>
              <a:t>구조 설명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실습 결과</a:t>
            </a:r>
            <a:endParaRPr sz="1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342900" marR="0" lvl="0" indent="-34290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algun Gothic"/>
              <a:buAutoNum type="arabicPeriod"/>
            </a:pP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Tro</a:t>
            </a:r>
            <a:r>
              <a:rPr lang="en-US" sz="1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u</a:t>
            </a:r>
            <a:r>
              <a:rPr lang="en-US"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ble Shooting 시나리오</a:t>
            </a:r>
            <a:endParaRPr sz="1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45720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5" name="Google Shape;885;g27706378ab4_6_52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416650" y="1443813"/>
            <a:ext cx="5255700" cy="3000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86" name="Google Shape;886;g27706378ab4_6_5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19650" y="1443825"/>
            <a:ext cx="4888725" cy="2669950"/>
          </a:xfrm>
          <a:prstGeom prst="rect">
            <a:avLst/>
          </a:prstGeom>
          <a:noFill/>
          <a:ln>
            <a:noFill/>
          </a:ln>
        </p:spPr>
      </p:pic>
      <p:sp>
        <p:nvSpPr>
          <p:cNvPr id="887" name="Google Shape;887;g27706378ab4_6_52"/>
          <p:cNvSpPr/>
          <p:nvPr/>
        </p:nvSpPr>
        <p:spPr>
          <a:xfrm>
            <a:off x="519650" y="3748675"/>
            <a:ext cx="2921700" cy="3651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8" name="Google Shape;888;g27706378ab4_6_52"/>
          <p:cNvSpPr txBox="1"/>
          <p:nvPr/>
        </p:nvSpPr>
        <p:spPr>
          <a:xfrm>
            <a:off x="243699" y="155575"/>
            <a:ext cx="979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주요 설정 코드 : 네트워크 장비 Confing : 라우터 </a:t>
            </a:r>
            <a:r>
              <a:rPr lang="en-US" sz="20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OSPF </a:t>
            </a: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 (MD5 설정) 결과</a:t>
            </a:r>
            <a:endParaRPr sz="2000" b="1">
              <a:solidFill>
                <a:srgbClr val="1155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89" name="Google Shape;889;g27706378ab4_6_5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20</a:t>
            </a:fld>
            <a:endParaRPr/>
          </a:p>
        </p:txBody>
      </p:sp>
      <p:cxnSp>
        <p:nvCxnSpPr>
          <p:cNvPr id="890" name="Google Shape;890;g27706378ab4_6_52"/>
          <p:cNvCxnSpPr/>
          <p:nvPr/>
        </p:nvCxnSpPr>
        <p:spPr>
          <a:xfrm>
            <a:off x="6096000" y="1333144"/>
            <a:ext cx="0" cy="429840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dash"/>
            <a:miter lim="800000"/>
            <a:headEnd type="none" w="sm" len="sm"/>
            <a:tailEnd type="none" w="sm" len="sm"/>
          </a:ln>
        </p:spPr>
      </p:cxnSp>
      <p:sp>
        <p:nvSpPr>
          <p:cNvPr id="891" name="Google Shape;891;g27706378ab4_6_52"/>
          <p:cNvSpPr/>
          <p:nvPr/>
        </p:nvSpPr>
        <p:spPr>
          <a:xfrm>
            <a:off x="6459550" y="4078788"/>
            <a:ext cx="2921700" cy="365100"/>
          </a:xfrm>
          <a:prstGeom prst="frame">
            <a:avLst>
              <a:gd name="adj1" fmla="val 125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2" name="Google Shape;892;g27706378ab4_6_52"/>
          <p:cNvSpPr txBox="1"/>
          <p:nvPr/>
        </p:nvSpPr>
        <p:spPr>
          <a:xfrm>
            <a:off x="9760984" y="799700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L3SW4</a:t>
            </a:r>
            <a:endParaRPr sz="2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3" name="Google Shape;893;g27706378ab4_6_52"/>
          <p:cNvSpPr txBox="1"/>
          <p:nvPr/>
        </p:nvSpPr>
        <p:spPr>
          <a:xfrm>
            <a:off x="489208" y="799700"/>
            <a:ext cx="14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R4</a:t>
            </a:r>
            <a:endParaRPr sz="2000" b="1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g27706378ab4_7_149"/>
          <p:cNvSpPr txBox="1"/>
          <p:nvPr/>
        </p:nvSpPr>
        <p:spPr>
          <a:xfrm>
            <a:off x="240491" y="652375"/>
            <a:ext cx="232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R2 (ASBR) Config</a:t>
            </a:r>
            <a:endParaRPr sz="2000" b="1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899" name="Google Shape;899;g27706378ab4_7_149"/>
          <p:cNvSpPr txBox="1"/>
          <p:nvPr/>
        </p:nvSpPr>
        <p:spPr>
          <a:xfrm>
            <a:off x="243700" y="155575"/>
            <a:ext cx="13095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주요 설정 코드 : 네트워크 장비 Confing : 라우터 </a:t>
            </a:r>
            <a:r>
              <a:rPr lang="en-US" sz="20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OSPF </a:t>
            </a: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 (Redistribution OSPF &lt;-&gt; Static) 결과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00" name="Google Shape;900;g27706378ab4_7_14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497" y="1149178"/>
            <a:ext cx="5895350" cy="1438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1" name="Google Shape;901;g27706378ab4_7_14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3703" y="3122550"/>
            <a:ext cx="5895351" cy="36060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2" name="Google Shape;902;g27706378ab4_7_149"/>
          <p:cNvCxnSpPr/>
          <p:nvPr/>
        </p:nvCxnSpPr>
        <p:spPr>
          <a:xfrm rot="10800000" flipH="1">
            <a:off x="240497" y="1859403"/>
            <a:ext cx="3512700" cy="9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3" name="Google Shape;903;g27706378ab4_7_149"/>
          <p:cNvCxnSpPr/>
          <p:nvPr/>
        </p:nvCxnSpPr>
        <p:spPr>
          <a:xfrm rot="10800000" flipH="1">
            <a:off x="308197" y="4730103"/>
            <a:ext cx="4189800" cy="11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pic>
        <p:nvPicPr>
          <p:cNvPr id="904" name="Google Shape;904;g27706378ab4_7_149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91454" y="1149175"/>
            <a:ext cx="5748146" cy="4274969"/>
          </a:xfrm>
          <a:prstGeom prst="rect">
            <a:avLst/>
          </a:prstGeom>
          <a:noFill/>
          <a:ln>
            <a:noFill/>
          </a:ln>
        </p:spPr>
      </p:pic>
      <p:sp>
        <p:nvSpPr>
          <p:cNvPr id="905" name="Google Shape;905;g27706378ab4_7_149"/>
          <p:cNvSpPr txBox="1"/>
          <p:nvPr/>
        </p:nvSpPr>
        <p:spPr>
          <a:xfrm>
            <a:off x="6291455" y="652375"/>
            <a:ext cx="363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R3 (Inner Router) Config</a:t>
            </a:r>
            <a:endParaRPr sz="2000" b="1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06" name="Google Shape;906;g27706378ab4_7_149"/>
          <p:cNvCxnSpPr/>
          <p:nvPr/>
        </p:nvCxnSpPr>
        <p:spPr>
          <a:xfrm rot="10800000" flipH="1">
            <a:off x="6291447" y="1682928"/>
            <a:ext cx="4590300" cy="9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7" name="Google Shape;907;g27706378ab4_7_149"/>
          <p:cNvCxnSpPr/>
          <p:nvPr/>
        </p:nvCxnSpPr>
        <p:spPr>
          <a:xfrm rot="10800000" flipH="1">
            <a:off x="6291447" y="2630953"/>
            <a:ext cx="4977300" cy="162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08" name="Google Shape;908;g27706378ab4_7_149"/>
          <p:cNvCxnSpPr/>
          <p:nvPr/>
        </p:nvCxnSpPr>
        <p:spPr>
          <a:xfrm rot="10800000" flipH="1">
            <a:off x="308197" y="3423453"/>
            <a:ext cx="4189800" cy="111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09" name="Google Shape;909;g27706378ab4_7_14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21</a:t>
            </a:fld>
            <a:endParaRPr/>
          </a:p>
        </p:txBody>
      </p:sp>
      <p:sp>
        <p:nvSpPr>
          <p:cNvPr id="910" name="Google Shape;910;g27706378ab4_7_149"/>
          <p:cNvSpPr/>
          <p:nvPr/>
        </p:nvSpPr>
        <p:spPr>
          <a:xfrm>
            <a:off x="175175" y="555775"/>
            <a:ext cx="6043500" cy="2181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EE8F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1" name="Google Shape;911;g27706378ab4_7_149"/>
          <p:cNvSpPr/>
          <p:nvPr/>
        </p:nvSpPr>
        <p:spPr>
          <a:xfrm>
            <a:off x="175175" y="2737075"/>
            <a:ext cx="6043500" cy="40728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EE8F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12" name="Google Shape;912;g27706378ab4_7_149"/>
          <p:cNvSpPr/>
          <p:nvPr/>
        </p:nvSpPr>
        <p:spPr>
          <a:xfrm>
            <a:off x="6218675" y="555775"/>
            <a:ext cx="5895300" cy="49512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EE8F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7" name="Google Shape;917;g27706378ab4_8_4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3700" y="1149175"/>
            <a:ext cx="3819525" cy="1812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8" name="Google Shape;918;g27706378ab4_8_43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064775" y="1100825"/>
            <a:ext cx="6847076" cy="5453951"/>
          </a:xfrm>
          <a:prstGeom prst="rect">
            <a:avLst/>
          </a:prstGeom>
          <a:noFill/>
          <a:ln>
            <a:noFill/>
          </a:ln>
        </p:spPr>
      </p:pic>
      <p:sp>
        <p:nvSpPr>
          <p:cNvPr id="919" name="Google Shape;919;g27706378ab4_8_43"/>
          <p:cNvSpPr txBox="1"/>
          <p:nvPr/>
        </p:nvSpPr>
        <p:spPr>
          <a:xfrm>
            <a:off x="240491" y="652375"/>
            <a:ext cx="232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R1 (ASBR) Config</a:t>
            </a:r>
            <a:endParaRPr sz="2000" b="1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0" name="Google Shape;920;g27706378ab4_8_43"/>
          <p:cNvSpPr txBox="1"/>
          <p:nvPr/>
        </p:nvSpPr>
        <p:spPr>
          <a:xfrm>
            <a:off x="78325" y="155575"/>
            <a:ext cx="12357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주요 설정 코드 : 네트워크 장비 Confing : 라우터 </a:t>
            </a:r>
            <a:r>
              <a:rPr lang="en-US" sz="2000" b="1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OSPF </a:t>
            </a: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설정 (Redistribution OSPF &lt;-&gt; EIGRP) 결과</a:t>
            </a:r>
            <a:endParaRPr sz="2000" b="1">
              <a:solidFill>
                <a:srgbClr val="1155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21" name="Google Shape;921;g27706378ab4_8_43"/>
          <p:cNvCxnSpPr/>
          <p:nvPr/>
        </p:nvCxnSpPr>
        <p:spPr>
          <a:xfrm rot="10800000" flipH="1">
            <a:off x="303272" y="1530553"/>
            <a:ext cx="3512700" cy="90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2" name="Google Shape;922;g27706378ab4_8_43"/>
          <p:cNvSpPr txBox="1"/>
          <p:nvPr/>
        </p:nvSpPr>
        <p:spPr>
          <a:xfrm>
            <a:off x="5209825" y="628200"/>
            <a:ext cx="5403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L3SW1 EIGRP프로토콜 라우팅 테이블</a:t>
            </a:r>
            <a:endParaRPr sz="2000" b="1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23" name="Google Shape;923;g27706378ab4_8_43"/>
          <p:cNvCxnSpPr/>
          <p:nvPr/>
        </p:nvCxnSpPr>
        <p:spPr>
          <a:xfrm>
            <a:off x="5209822" y="1979753"/>
            <a:ext cx="400500" cy="33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24" name="Google Shape;924;g27706378ab4_8_43"/>
          <p:cNvCxnSpPr/>
          <p:nvPr/>
        </p:nvCxnSpPr>
        <p:spPr>
          <a:xfrm rot="10800000" flipH="1">
            <a:off x="310775" y="2418425"/>
            <a:ext cx="3616200" cy="5700"/>
          </a:xfrm>
          <a:prstGeom prst="straightConnector1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25" name="Google Shape;925;g27706378ab4_8_4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22</a:t>
            </a:fld>
            <a:endParaRPr/>
          </a:p>
        </p:txBody>
      </p:sp>
      <p:sp>
        <p:nvSpPr>
          <p:cNvPr id="926" name="Google Shape;926;g27706378ab4_8_43"/>
          <p:cNvSpPr/>
          <p:nvPr/>
        </p:nvSpPr>
        <p:spPr>
          <a:xfrm>
            <a:off x="78325" y="652375"/>
            <a:ext cx="4262400" cy="25236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EE8F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27" name="Google Shape;927;g27706378ab4_8_43"/>
          <p:cNvSpPr/>
          <p:nvPr/>
        </p:nvSpPr>
        <p:spPr>
          <a:xfrm>
            <a:off x="5012050" y="628200"/>
            <a:ext cx="6998100" cy="61488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EE8F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2" name="Google Shape;932;g27706378ab4_5_14"/>
          <p:cNvSpPr/>
          <p:nvPr/>
        </p:nvSpPr>
        <p:spPr>
          <a:xfrm>
            <a:off x="456850" y="63607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EE8F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3" name="Google Shape;933;g27706378ab4_5_14"/>
          <p:cNvSpPr/>
          <p:nvPr/>
        </p:nvSpPr>
        <p:spPr>
          <a:xfrm>
            <a:off x="456850" y="363212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EE8F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4" name="Google Shape;934;g27706378ab4_5_14"/>
          <p:cNvSpPr/>
          <p:nvPr/>
        </p:nvSpPr>
        <p:spPr>
          <a:xfrm>
            <a:off x="6203150" y="363212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EE8F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35" name="Google Shape;935;g27706378ab4_5_14"/>
          <p:cNvSpPr/>
          <p:nvPr/>
        </p:nvSpPr>
        <p:spPr>
          <a:xfrm>
            <a:off x="6203150" y="63607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EE8FA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6" name="Google Shape;936;g27706378ab4_5_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08900" y="4155425"/>
            <a:ext cx="5320500" cy="2133287"/>
          </a:xfrm>
          <a:prstGeom prst="rect">
            <a:avLst/>
          </a:prstGeom>
          <a:noFill/>
          <a:ln>
            <a:noFill/>
          </a:ln>
        </p:spPr>
      </p:pic>
      <p:sp>
        <p:nvSpPr>
          <p:cNvPr id="937" name="Google Shape;937;g27706378ab4_5_14"/>
          <p:cNvSpPr/>
          <p:nvPr/>
        </p:nvSpPr>
        <p:spPr>
          <a:xfrm>
            <a:off x="6482080" y="6093712"/>
            <a:ext cx="2454300" cy="1950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38" name="Google Shape;938;g27706378ab4_5_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77650" y="4148350"/>
            <a:ext cx="5201300" cy="2133275"/>
          </a:xfrm>
          <a:prstGeom prst="rect">
            <a:avLst/>
          </a:prstGeom>
          <a:noFill/>
          <a:ln>
            <a:noFill/>
          </a:ln>
        </p:spPr>
      </p:pic>
      <p:sp>
        <p:nvSpPr>
          <p:cNvPr id="939" name="Google Shape;939;g27706378ab4_5_14"/>
          <p:cNvSpPr/>
          <p:nvPr/>
        </p:nvSpPr>
        <p:spPr>
          <a:xfrm>
            <a:off x="796029" y="5979661"/>
            <a:ext cx="2391000" cy="184200"/>
          </a:xfrm>
          <a:prstGeom prst="rect">
            <a:avLst/>
          </a:prstGeom>
          <a:noFill/>
          <a:ln w="2857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chemeClr val="dk1"/>
              </a:solidFill>
              <a:highlight>
                <a:schemeClr val="lt1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0" name="Google Shape;940;g27706378ab4_5_14"/>
          <p:cNvSpPr txBox="1"/>
          <p:nvPr/>
        </p:nvSpPr>
        <p:spPr>
          <a:xfrm>
            <a:off x="0" y="0"/>
            <a:ext cx="11629500" cy="4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주요 설정 코드 : 네트워크 장비 Confing       		passive-interface 설정 후 No Hellos 확인</a:t>
            </a:r>
            <a:endParaRPr sz="2000" b="1">
              <a:solidFill>
                <a:srgbClr val="1155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1" name="Google Shape;941;g27706378ab4_5_14"/>
          <p:cNvSpPr txBox="1"/>
          <p:nvPr/>
        </p:nvSpPr>
        <p:spPr>
          <a:xfrm>
            <a:off x="6413050" y="1489600"/>
            <a:ext cx="30000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외부 Static 네트워크 구간으로 passive-interface 생략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42" name="Google Shape;942;g27706378ab4_5_14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7650" y="1372750"/>
            <a:ext cx="5264700" cy="1698125"/>
          </a:xfrm>
          <a:prstGeom prst="rect">
            <a:avLst/>
          </a:prstGeom>
          <a:noFill/>
          <a:ln>
            <a:noFill/>
          </a:ln>
        </p:spPr>
      </p:pic>
      <p:sp>
        <p:nvSpPr>
          <p:cNvPr id="943" name="Google Shape;943;g27706378ab4_5_14"/>
          <p:cNvSpPr txBox="1"/>
          <p:nvPr/>
        </p:nvSpPr>
        <p:spPr>
          <a:xfrm>
            <a:off x="549750" y="3151400"/>
            <a:ext cx="53205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en-US" sz="14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Debug에서 Hello 패킷 보내지 않는 것 확인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44" name="Google Shape;944;g27706378ab4_5_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23</a:t>
            </a:fld>
            <a:endParaRPr/>
          </a:p>
        </p:txBody>
      </p:sp>
      <p:sp>
        <p:nvSpPr>
          <p:cNvPr id="945" name="Google Shape;945;g27706378ab4_5_14"/>
          <p:cNvSpPr txBox="1"/>
          <p:nvPr/>
        </p:nvSpPr>
        <p:spPr>
          <a:xfrm>
            <a:off x="9760984" y="799700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L3SW2</a:t>
            </a:r>
            <a:endParaRPr sz="2000" b="1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6" name="Google Shape;946;g27706378ab4_5_14"/>
          <p:cNvSpPr txBox="1"/>
          <p:nvPr/>
        </p:nvSpPr>
        <p:spPr>
          <a:xfrm>
            <a:off x="489208" y="799700"/>
            <a:ext cx="14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L3SW1</a:t>
            </a:r>
            <a:endParaRPr sz="2000" b="1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7" name="Google Shape;947;g27706378ab4_5_14"/>
          <p:cNvSpPr txBox="1"/>
          <p:nvPr/>
        </p:nvSpPr>
        <p:spPr>
          <a:xfrm>
            <a:off x="489198" y="3687575"/>
            <a:ext cx="196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L3SW3</a:t>
            </a:r>
            <a:endParaRPr sz="2000" b="1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48" name="Google Shape;948;g27706378ab4_5_14"/>
          <p:cNvSpPr txBox="1"/>
          <p:nvPr/>
        </p:nvSpPr>
        <p:spPr>
          <a:xfrm>
            <a:off x="9760974" y="3687575"/>
            <a:ext cx="191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L3SW4</a:t>
            </a:r>
            <a:endParaRPr sz="2000" b="1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3" name="Google Shape;953;p4"/>
          <p:cNvSpPr/>
          <p:nvPr/>
        </p:nvSpPr>
        <p:spPr>
          <a:xfrm>
            <a:off x="4479883" y="872985"/>
            <a:ext cx="4362900" cy="16107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4" name="Google Shape;954;p4"/>
          <p:cNvSpPr/>
          <p:nvPr/>
        </p:nvSpPr>
        <p:spPr>
          <a:xfrm>
            <a:off x="4479883" y="2847306"/>
            <a:ext cx="4362900" cy="16107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55" name="Google Shape;955;p4"/>
          <p:cNvSpPr/>
          <p:nvPr/>
        </p:nvSpPr>
        <p:spPr>
          <a:xfrm>
            <a:off x="4571979" y="4856247"/>
            <a:ext cx="4362900" cy="16107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956" name="Google Shape;956;p4" descr="C:\Users\ecoffey\AppData\Local\Temp\Rar$DRa0.608\30080_Device_switch_unreachable_6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1857" y="5002286"/>
            <a:ext cx="487680" cy="454555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57" name="Google Shape;957;p4" descr="C:\Users\ecoffey\AppData\Local\Temp\Rar$DRa0.160\30042_Device_layer3_switch_default_6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5937" y="3530726"/>
            <a:ext cx="487680" cy="454555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58" name="Google Shape;958;p4" descr="C:\Users\ecoffey\AppData\Local\Temp\Rar$DRa0.160\30042_Device_layer3_switch_default_6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4818" y="3530726"/>
            <a:ext cx="487680" cy="454555"/>
          </a:xfrm>
          <a:prstGeom prst="rect">
            <a:avLst/>
          </a:prstGeom>
          <a:noFill/>
          <a:ln>
            <a:noFill/>
          </a:ln>
        </p:spPr>
      </p:pic>
      <p:sp>
        <p:nvSpPr>
          <p:cNvPr id="959" name="Google Shape;959;p4"/>
          <p:cNvSpPr txBox="1"/>
          <p:nvPr/>
        </p:nvSpPr>
        <p:spPr>
          <a:xfrm rot="-5400000">
            <a:off x="4214565" y="5442345"/>
            <a:ext cx="1249200" cy="3693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ACCESS</a:t>
            </a:r>
            <a:endParaRPr sz="18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60" name="Google Shape;960;p4"/>
          <p:cNvGrpSpPr/>
          <p:nvPr/>
        </p:nvGrpSpPr>
        <p:grpSpPr>
          <a:xfrm>
            <a:off x="6051007" y="1077911"/>
            <a:ext cx="2345805" cy="1184747"/>
            <a:chOff x="4190062" y="666643"/>
            <a:chExt cx="2345805" cy="1271051"/>
          </a:xfrm>
        </p:grpSpPr>
        <p:pic>
          <p:nvPicPr>
            <p:cNvPr id="961" name="Google Shape;961;p4" descr="C:\Users\ecoffey\AppData\Local\Temp\Rar$DRa0.583\Cisco Icons November\30067_Device_router_3057\Png_256\30067_Device_router_3057_unknown_256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90062" y="666643"/>
              <a:ext cx="613987" cy="347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2" name="Google Shape;962;p4" descr="C:\Users\ecoffey\AppData\Local\Temp\Rar$DRa0.583\Cisco Icons November\30067_Device_router_3057\Png_256\30067_Device_router_3057_unknown_256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90062" y="1590388"/>
              <a:ext cx="613987" cy="347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3" name="Google Shape;963;p4" descr="C:\Users\ecoffey\AppData\Local\Temp\Rar$DRa0.583\Cisco Icons November\30067_Device_router_3057\Png_256\30067_Device_router_3057_unknown_256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21880" y="666643"/>
              <a:ext cx="613987" cy="347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964" name="Google Shape;964;p4" descr="C:\Users\ecoffey\AppData\Local\Temp\Rar$DRa0.583\Cisco Icons November\30067_Device_router_3057\Png_256\30067_Device_router_3057_unknown_256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21880" y="1590388"/>
              <a:ext cx="613987" cy="3473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965" name="Google Shape;965;p4" descr="C:\Users\ecoffey\AppData\Local\Temp\Rar$DRa0.608\30080_Device_switch_unreachable_6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9588" y="5002286"/>
            <a:ext cx="487680" cy="454555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966" name="Google Shape;966;p4"/>
          <p:cNvCxnSpPr>
            <a:stCxn id="961" idx="3"/>
            <a:endCxn id="963" idx="1"/>
          </p:cNvCxnSpPr>
          <p:nvPr/>
        </p:nvCxnSpPr>
        <p:spPr>
          <a:xfrm>
            <a:off x="6664994" y="1239773"/>
            <a:ext cx="11178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7" name="Google Shape;967;p4"/>
          <p:cNvCxnSpPr>
            <a:stCxn id="964" idx="2"/>
            <a:endCxn id="957" idx="0"/>
          </p:cNvCxnSpPr>
          <p:nvPr/>
        </p:nvCxnSpPr>
        <p:spPr>
          <a:xfrm>
            <a:off x="8089819" y="2262658"/>
            <a:ext cx="0" cy="12681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8" name="Google Shape;968;p4"/>
          <p:cNvCxnSpPr>
            <a:stCxn id="958" idx="3"/>
            <a:endCxn id="957" idx="1"/>
          </p:cNvCxnSpPr>
          <p:nvPr/>
        </p:nvCxnSpPr>
        <p:spPr>
          <a:xfrm>
            <a:off x="6572499" y="3758004"/>
            <a:ext cx="12735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69" name="Google Shape;969;p4"/>
          <p:cNvCxnSpPr>
            <a:stCxn id="962" idx="3"/>
            <a:endCxn id="957" idx="1"/>
          </p:cNvCxnSpPr>
          <p:nvPr/>
        </p:nvCxnSpPr>
        <p:spPr>
          <a:xfrm>
            <a:off x="6664994" y="2100796"/>
            <a:ext cx="1180800" cy="16572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0" name="Google Shape;970;p4"/>
          <p:cNvCxnSpPr>
            <a:stCxn id="957" idx="2"/>
            <a:endCxn id="965" idx="0"/>
          </p:cNvCxnSpPr>
          <p:nvPr/>
        </p:nvCxnSpPr>
        <p:spPr>
          <a:xfrm rot="5400000">
            <a:off x="7578127" y="4490631"/>
            <a:ext cx="1017000" cy="6300"/>
          </a:xfrm>
          <a:prstGeom prst="curvedConnector3">
            <a:avLst>
              <a:gd name="adj1" fmla="val 50000"/>
            </a:avLst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971" name="Google Shape;971;p4"/>
          <p:cNvCxnSpPr>
            <a:stCxn id="958" idx="2"/>
            <a:endCxn id="956" idx="0"/>
          </p:cNvCxnSpPr>
          <p:nvPr/>
        </p:nvCxnSpPr>
        <p:spPr>
          <a:xfrm rot="5400000">
            <a:off x="5818659" y="4492281"/>
            <a:ext cx="1017000" cy="3000"/>
          </a:xfrm>
          <a:prstGeom prst="curvedConnector3">
            <a:avLst>
              <a:gd name="adj1" fmla="val 50001"/>
            </a:avLst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72" name="Google Shape;972;p4"/>
          <p:cNvSpPr/>
          <p:nvPr/>
        </p:nvSpPr>
        <p:spPr>
          <a:xfrm>
            <a:off x="6661549" y="2045698"/>
            <a:ext cx="1114425" cy="159449"/>
          </a:xfrm>
          <a:custGeom>
            <a:avLst/>
            <a:gdLst/>
            <a:ahLst/>
            <a:cxnLst/>
            <a:rect l="l" t="t" r="r" b="b"/>
            <a:pathLst>
              <a:path w="1114425" h="171450" extrusionOk="0">
                <a:moveTo>
                  <a:pt x="0" y="38100"/>
                </a:moveTo>
                <a:lnTo>
                  <a:pt x="371475" y="171450"/>
                </a:lnTo>
                <a:lnTo>
                  <a:pt x="771525" y="0"/>
                </a:lnTo>
                <a:lnTo>
                  <a:pt x="1114425" y="66675"/>
                </a:lnTo>
                <a:lnTo>
                  <a:pt x="1085850" y="66675"/>
                </a:lnTo>
              </a:path>
            </a:pathLst>
          </a:custGeom>
          <a:noFill/>
          <a:ln w="222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3" name="Google Shape;973;p4"/>
          <p:cNvSpPr/>
          <p:nvPr/>
        </p:nvSpPr>
        <p:spPr>
          <a:xfrm>
            <a:off x="7995050" y="1388725"/>
            <a:ext cx="161925" cy="540353"/>
          </a:xfrm>
          <a:custGeom>
            <a:avLst/>
            <a:gdLst/>
            <a:ahLst/>
            <a:cxnLst/>
            <a:rect l="l" t="t" r="r" b="b"/>
            <a:pathLst>
              <a:path w="161925" h="581025" extrusionOk="0">
                <a:moveTo>
                  <a:pt x="95250" y="0"/>
                </a:moveTo>
                <a:lnTo>
                  <a:pt x="0" y="171450"/>
                </a:lnTo>
                <a:lnTo>
                  <a:pt x="161925" y="371475"/>
                </a:lnTo>
                <a:lnTo>
                  <a:pt x="95250" y="581025"/>
                </a:lnTo>
                <a:lnTo>
                  <a:pt x="95250" y="581025"/>
                </a:lnTo>
              </a:path>
            </a:pathLst>
          </a:custGeom>
          <a:noFill/>
          <a:ln w="222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74" name="Google Shape;974;p4"/>
          <p:cNvSpPr/>
          <p:nvPr/>
        </p:nvSpPr>
        <p:spPr>
          <a:xfrm>
            <a:off x="6262368" y="1407518"/>
            <a:ext cx="161925" cy="540353"/>
          </a:xfrm>
          <a:custGeom>
            <a:avLst/>
            <a:gdLst/>
            <a:ahLst/>
            <a:cxnLst/>
            <a:rect l="l" t="t" r="r" b="b"/>
            <a:pathLst>
              <a:path w="161925" h="581025" extrusionOk="0">
                <a:moveTo>
                  <a:pt x="95250" y="0"/>
                </a:moveTo>
                <a:lnTo>
                  <a:pt x="0" y="171450"/>
                </a:lnTo>
                <a:lnTo>
                  <a:pt x="161925" y="371475"/>
                </a:lnTo>
                <a:lnTo>
                  <a:pt x="95250" y="581025"/>
                </a:lnTo>
                <a:lnTo>
                  <a:pt x="95250" y="581025"/>
                </a:lnTo>
              </a:path>
            </a:pathLst>
          </a:custGeom>
          <a:noFill/>
          <a:ln w="222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975" name="Google Shape;975;p4"/>
          <p:cNvGrpSpPr/>
          <p:nvPr/>
        </p:nvGrpSpPr>
        <p:grpSpPr>
          <a:xfrm>
            <a:off x="6325698" y="5456841"/>
            <a:ext cx="2151111" cy="335276"/>
            <a:chOff x="2700672" y="5381046"/>
            <a:chExt cx="2151111" cy="359700"/>
          </a:xfrm>
        </p:grpSpPr>
        <p:cxnSp>
          <p:nvCxnSpPr>
            <p:cNvPr id="976" name="Google Shape;976;p4"/>
            <p:cNvCxnSpPr>
              <a:stCxn id="956" idx="2"/>
            </p:cNvCxnSpPr>
            <p:nvPr/>
          </p:nvCxnSpPr>
          <p:spPr>
            <a:xfrm>
              <a:off x="2700672" y="5381046"/>
              <a:ext cx="0" cy="35970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7" name="Google Shape;977;p4"/>
            <p:cNvCxnSpPr/>
            <p:nvPr/>
          </p:nvCxnSpPr>
          <p:spPr>
            <a:xfrm>
              <a:off x="4464749" y="5724525"/>
              <a:ext cx="387034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78" name="Google Shape;978;p4"/>
            <p:cNvCxnSpPr/>
            <p:nvPr/>
          </p:nvCxnSpPr>
          <p:spPr>
            <a:xfrm>
              <a:off x="4077715" y="5724525"/>
              <a:ext cx="387034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979" name="Google Shape;979;p4"/>
          <p:cNvGrpSpPr/>
          <p:nvPr/>
        </p:nvGrpSpPr>
        <p:grpSpPr>
          <a:xfrm>
            <a:off x="5935485" y="5441607"/>
            <a:ext cx="774068" cy="335390"/>
            <a:chOff x="4077715" y="5364703"/>
            <a:chExt cx="774068" cy="359822"/>
          </a:xfrm>
        </p:grpSpPr>
        <p:cxnSp>
          <p:nvCxnSpPr>
            <p:cNvPr id="980" name="Google Shape;980;p4"/>
            <p:cNvCxnSpPr/>
            <p:nvPr/>
          </p:nvCxnSpPr>
          <p:spPr>
            <a:xfrm>
              <a:off x="4464749" y="5364703"/>
              <a:ext cx="0" cy="359822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1" name="Google Shape;981;p4"/>
            <p:cNvCxnSpPr/>
            <p:nvPr/>
          </p:nvCxnSpPr>
          <p:spPr>
            <a:xfrm>
              <a:off x="4464749" y="5724525"/>
              <a:ext cx="387034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2" name="Google Shape;982;p4"/>
            <p:cNvCxnSpPr/>
            <p:nvPr/>
          </p:nvCxnSpPr>
          <p:spPr>
            <a:xfrm>
              <a:off x="4077715" y="5724525"/>
              <a:ext cx="387034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983" name="Google Shape;983;p4" descr="C:\Users\ecoffey\AppData\Local\Temp\Rar$DRa0.160\30042_Device_layer3_switch_default_6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72927" y="1012475"/>
            <a:ext cx="487680" cy="454555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984" name="Google Shape;984;p4"/>
          <p:cNvCxnSpPr>
            <a:stCxn id="963" idx="3"/>
            <a:endCxn id="983" idx="1"/>
          </p:cNvCxnSpPr>
          <p:nvPr/>
        </p:nvCxnSpPr>
        <p:spPr>
          <a:xfrm>
            <a:off x="8396812" y="1239773"/>
            <a:ext cx="10761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985" name="Google Shape;985;p4" descr="C:\Users\ecoffey\AppData\Local\Temp\Rar$DRa0.608\30080_Device_switch_unreachable_6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99496" y="1015287"/>
            <a:ext cx="487680" cy="454555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986" name="Google Shape;986;p4"/>
          <p:cNvCxnSpPr>
            <a:stCxn id="983" idx="3"/>
            <a:endCxn id="985" idx="1"/>
          </p:cNvCxnSpPr>
          <p:nvPr/>
        </p:nvCxnSpPr>
        <p:spPr>
          <a:xfrm>
            <a:off x="9960607" y="1239752"/>
            <a:ext cx="639000" cy="27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987" name="Google Shape;987;p4"/>
          <p:cNvGrpSpPr/>
          <p:nvPr/>
        </p:nvGrpSpPr>
        <p:grpSpPr>
          <a:xfrm>
            <a:off x="10456299" y="1414516"/>
            <a:ext cx="774068" cy="335390"/>
            <a:chOff x="4077715" y="5364703"/>
            <a:chExt cx="774068" cy="359822"/>
          </a:xfrm>
        </p:grpSpPr>
        <p:cxnSp>
          <p:nvCxnSpPr>
            <p:cNvPr id="988" name="Google Shape;988;p4"/>
            <p:cNvCxnSpPr/>
            <p:nvPr/>
          </p:nvCxnSpPr>
          <p:spPr>
            <a:xfrm>
              <a:off x="4464749" y="5364703"/>
              <a:ext cx="0" cy="359822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89" name="Google Shape;989;p4"/>
            <p:cNvCxnSpPr/>
            <p:nvPr/>
          </p:nvCxnSpPr>
          <p:spPr>
            <a:xfrm>
              <a:off x="4464749" y="5724525"/>
              <a:ext cx="387034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0" name="Google Shape;990;p4"/>
            <p:cNvCxnSpPr/>
            <p:nvPr/>
          </p:nvCxnSpPr>
          <p:spPr>
            <a:xfrm>
              <a:off x="4077715" y="5724525"/>
              <a:ext cx="387034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991" name="Google Shape;991;p4" descr="C:\Users\ecoffey\AppData\Local\Temp\Rar$DRa0.160\30042_Device_layer3_switch_default_6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8693" y="1013463"/>
            <a:ext cx="487680" cy="454555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992" name="Google Shape;992;p4" descr="C:\Users\ecoffey\AppData\Local\Temp\Rar$DRa0.608\30080_Device_switch_unreachable_6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4325" y="1013463"/>
            <a:ext cx="487680" cy="454555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993" name="Google Shape;993;p4"/>
          <p:cNvGrpSpPr/>
          <p:nvPr/>
        </p:nvGrpSpPr>
        <p:grpSpPr>
          <a:xfrm>
            <a:off x="1861128" y="1408434"/>
            <a:ext cx="774068" cy="335390"/>
            <a:chOff x="4077715" y="5364703"/>
            <a:chExt cx="774068" cy="359822"/>
          </a:xfrm>
        </p:grpSpPr>
        <p:cxnSp>
          <p:nvCxnSpPr>
            <p:cNvPr id="994" name="Google Shape;994;p4"/>
            <p:cNvCxnSpPr/>
            <p:nvPr/>
          </p:nvCxnSpPr>
          <p:spPr>
            <a:xfrm>
              <a:off x="4464749" y="5364703"/>
              <a:ext cx="0" cy="359822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5" name="Google Shape;995;p4"/>
            <p:cNvCxnSpPr/>
            <p:nvPr/>
          </p:nvCxnSpPr>
          <p:spPr>
            <a:xfrm>
              <a:off x="4464749" y="5724525"/>
              <a:ext cx="387034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996" name="Google Shape;996;p4"/>
            <p:cNvCxnSpPr/>
            <p:nvPr/>
          </p:nvCxnSpPr>
          <p:spPr>
            <a:xfrm>
              <a:off x="4077715" y="5724525"/>
              <a:ext cx="387034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997" name="Google Shape;997;p4"/>
          <p:cNvCxnSpPr>
            <a:stCxn id="991" idx="3"/>
            <a:endCxn id="961" idx="1"/>
          </p:cNvCxnSpPr>
          <p:nvPr/>
        </p:nvCxnSpPr>
        <p:spPr>
          <a:xfrm rot="10800000" flipH="1">
            <a:off x="3726374" y="1239840"/>
            <a:ext cx="2324700" cy="9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998" name="Google Shape;998;p4"/>
          <p:cNvSpPr txBox="1"/>
          <p:nvPr/>
        </p:nvSpPr>
        <p:spPr>
          <a:xfrm rot="-5400000">
            <a:off x="4214565" y="1503905"/>
            <a:ext cx="1249200" cy="3693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CORE</a:t>
            </a:r>
            <a:endParaRPr sz="1800" b="1" i="0" u="none" strike="noStrike" cap="non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999" name="Google Shape;999;p4"/>
          <p:cNvCxnSpPr>
            <a:stCxn id="992" idx="3"/>
            <a:endCxn id="991" idx="1"/>
          </p:cNvCxnSpPr>
          <p:nvPr/>
        </p:nvCxnSpPr>
        <p:spPr>
          <a:xfrm>
            <a:off x="2492006" y="1240740"/>
            <a:ext cx="7467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00" name="Google Shape;1000;p4"/>
          <p:cNvSpPr/>
          <p:nvPr/>
        </p:nvSpPr>
        <p:spPr>
          <a:xfrm>
            <a:off x="5736577" y="5842831"/>
            <a:ext cx="1245300" cy="227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203.230.5.0/24</a:t>
            </a:r>
            <a:endParaRPr sz="1000" b="1" i="0" u="none" strike="noStrike" cap="none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1" name="Google Shape;1001;p4"/>
          <p:cNvSpPr/>
          <p:nvPr/>
        </p:nvSpPr>
        <p:spPr>
          <a:xfrm>
            <a:off x="7478079" y="5844632"/>
            <a:ext cx="1245300" cy="227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203.230.8.0/24</a:t>
            </a:r>
            <a:endParaRPr sz="1000" b="1" i="0" u="none" strike="noStrike" cap="none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2" name="Google Shape;1002;p4"/>
          <p:cNvSpPr/>
          <p:nvPr/>
        </p:nvSpPr>
        <p:spPr>
          <a:xfrm>
            <a:off x="10220681" y="1816645"/>
            <a:ext cx="1245300" cy="227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203.230.7.0/2</a:t>
            </a:r>
            <a:r>
              <a:rPr lang="en-US" sz="1000" b="1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000" b="1" i="0" u="none" strike="noStrike" cap="none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3" name="Google Shape;1003;p4"/>
          <p:cNvSpPr/>
          <p:nvPr/>
        </p:nvSpPr>
        <p:spPr>
          <a:xfrm>
            <a:off x="1651355" y="1816645"/>
            <a:ext cx="1245300" cy="2274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203.230.6.0/24</a:t>
            </a:r>
            <a:endParaRPr sz="1000" b="1" i="0" u="none" strike="noStrike" cap="none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4" name="Google Shape;1004;p4"/>
          <p:cNvSpPr txBox="1"/>
          <p:nvPr/>
        </p:nvSpPr>
        <p:spPr>
          <a:xfrm>
            <a:off x="5845126" y="923889"/>
            <a:ext cx="941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Route Redistribution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5" name="Google Shape;1005;p4"/>
          <p:cNvSpPr txBox="1"/>
          <p:nvPr/>
        </p:nvSpPr>
        <p:spPr>
          <a:xfrm>
            <a:off x="7568397" y="923889"/>
            <a:ext cx="941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Route Redistribution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6" name="Google Shape;1006;p4"/>
          <p:cNvSpPr txBox="1"/>
          <p:nvPr/>
        </p:nvSpPr>
        <p:spPr>
          <a:xfrm>
            <a:off x="3308593" y="891723"/>
            <a:ext cx="399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DHCP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7" name="Google Shape;1007;p4"/>
          <p:cNvSpPr txBox="1"/>
          <p:nvPr/>
        </p:nvSpPr>
        <p:spPr>
          <a:xfrm>
            <a:off x="9513850" y="891723"/>
            <a:ext cx="399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DHCP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8" name="Google Shape;1008;p4"/>
          <p:cNvSpPr txBox="1"/>
          <p:nvPr/>
        </p:nvSpPr>
        <p:spPr>
          <a:xfrm>
            <a:off x="5622243" y="3683208"/>
            <a:ext cx="399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DHCP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09" name="Google Shape;1009;p4"/>
          <p:cNvSpPr txBox="1"/>
          <p:nvPr/>
        </p:nvSpPr>
        <p:spPr>
          <a:xfrm>
            <a:off x="8311168" y="3666121"/>
            <a:ext cx="399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DHCP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0" name="Google Shape;1010;p4"/>
          <p:cNvSpPr/>
          <p:nvPr/>
        </p:nvSpPr>
        <p:spPr>
          <a:xfrm>
            <a:off x="8864315" y="5115925"/>
            <a:ext cx="1825800" cy="227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Vlan 203.230.8.10/24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1" name="Google Shape;1011;p4"/>
          <p:cNvSpPr/>
          <p:nvPr/>
        </p:nvSpPr>
        <p:spPr>
          <a:xfrm>
            <a:off x="3936385" y="5129693"/>
            <a:ext cx="1825800" cy="227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Vlan 203.230.5.10/24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2" name="Google Shape;1012;p4"/>
          <p:cNvSpPr/>
          <p:nvPr/>
        </p:nvSpPr>
        <p:spPr>
          <a:xfrm>
            <a:off x="256025" y="1073369"/>
            <a:ext cx="1706400" cy="227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Vlan 203.230.6.10/24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3" name="Google Shape;1013;p4"/>
          <p:cNvSpPr/>
          <p:nvPr/>
        </p:nvSpPr>
        <p:spPr>
          <a:xfrm>
            <a:off x="10603100" y="812524"/>
            <a:ext cx="1497300" cy="2274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Vlan 203.230.7.10/2</a:t>
            </a:r>
            <a:r>
              <a:rPr lang="en-US" sz="1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4" name="Google Shape;1014;p4"/>
          <p:cNvSpPr txBox="1"/>
          <p:nvPr/>
        </p:nvSpPr>
        <p:spPr>
          <a:xfrm>
            <a:off x="6738056" y="1439406"/>
            <a:ext cx="180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MD5 / Area </a:t>
            </a:r>
            <a:b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Key-chain : OSPF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5" name="Google Shape;1015;p4"/>
          <p:cNvSpPr txBox="1"/>
          <p:nvPr/>
        </p:nvSpPr>
        <p:spPr>
          <a:xfrm>
            <a:off x="6738056" y="3941141"/>
            <a:ext cx="180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MD5 / Area </a:t>
            </a:r>
            <a:b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Key-chain : OSPF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6" name="Google Shape;1016;p4"/>
          <p:cNvSpPr txBox="1"/>
          <p:nvPr/>
        </p:nvSpPr>
        <p:spPr>
          <a:xfrm>
            <a:off x="3840479" y="915590"/>
            <a:ext cx="180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MD5 / Interface </a:t>
            </a:r>
            <a:b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Key-chain : EIGRP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7" name="Google Shape;1017;p4"/>
          <p:cNvSpPr txBox="1"/>
          <p:nvPr/>
        </p:nvSpPr>
        <p:spPr>
          <a:xfrm>
            <a:off x="2238131" y="906589"/>
            <a:ext cx="180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MD5 / Interface </a:t>
            </a:r>
            <a:b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Key-chain : EIGRP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8" name="Google Shape;1018;p4"/>
          <p:cNvSpPr txBox="1"/>
          <p:nvPr/>
        </p:nvSpPr>
        <p:spPr>
          <a:xfrm>
            <a:off x="6205237" y="1230436"/>
            <a:ext cx="279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R1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19" name="Google Shape;1019;p4"/>
          <p:cNvSpPr txBox="1"/>
          <p:nvPr/>
        </p:nvSpPr>
        <p:spPr>
          <a:xfrm>
            <a:off x="7958240" y="1235258"/>
            <a:ext cx="279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R2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0" name="Google Shape;1020;p4"/>
          <p:cNvSpPr txBox="1"/>
          <p:nvPr/>
        </p:nvSpPr>
        <p:spPr>
          <a:xfrm>
            <a:off x="6221430" y="2090487"/>
            <a:ext cx="279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R3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1" name="Google Shape;1021;p4"/>
          <p:cNvSpPr txBox="1"/>
          <p:nvPr/>
        </p:nvSpPr>
        <p:spPr>
          <a:xfrm>
            <a:off x="7981755" y="2081293"/>
            <a:ext cx="279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R4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2" name="Google Shape;1022;p4"/>
          <p:cNvSpPr txBox="1"/>
          <p:nvPr/>
        </p:nvSpPr>
        <p:spPr>
          <a:xfrm>
            <a:off x="3295979" y="1425716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L3SW1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3" name="Google Shape;1023;p4"/>
          <p:cNvSpPr txBox="1"/>
          <p:nvPr/>
        </p:nvSpPr>
        <p:spPr>
          <a:xfrm>
            <a:off x="9508137" y="1425716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LS3W2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4" name="Google Shape;1024;p4"/>
          <p:cNvSpPr txBox="1"/>
          <p:nvPr/>
        </p:nvSpPr>
        <p:spPr>
          <a:xfrm>
            <a:off x="6114117" y="3364121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L3SW3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5" name="Google Shape;1025;p4"/>
          <p:cNvSpPr txBox="1"/>
          <p:nvPr/>
        </p:nvSpPr>
        <p:spPr>
          <a:xfrm>
            <a:off x="7847133" y="3358603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L3SW4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6" name="Google Shape;1026;p4"/>
          <p:cNvSpPr txBox="1"/>
          <p:nvPr/>
        </p:nvSpPr>
        <p:spPr>
          <a:xfrm>
            <a:off x="2028706" y="1231855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L2SW1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7" name="Google Shape;1027;p4"/>
          <p:cNvSpPr txBox="1"/>
          <p:nvPr/>
        </p:nvSpPr>
        <p:spPr>
          <a:xfrm>
            <a:off x="10625699" y="1242260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L2SW2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8" name="Google Shape;1028;p4"/>
          <p:cNvSpPr txBox="1"/>
          <p:nvPr/>
        </p:nvSpPr>
        <p:spPr>
          <a:xfrm>
            <a:off x="6116622" y="5226666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L2SW3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29" name="Google Shape;1029;p4"/>
          <p:cNvSpPr txBox="1"/>
          <p:nvPr/>
        </p:nvSpPr>
        <p:spPr>
          <a:xfrm>
            <a:off x="7872411" y="5226563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L2SW4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30" name="Google Shape;1030;p4"/>
          <p:cNvCxnSpPr/>
          <p:nvPr/>
        </p:nvCxnSpPr>
        <p:spPr>
          <a:xfrm>
            <a:off x="6334643" y="2268559"/>
            <a:ext cx="0" cy="12681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1" name="Google Shape;1031;p4"/>
          <p:cNvSpPr/>
          <p:nvPr/>
        </p:nvSpPr>
        <p:spPr>
          <a:xfrm>
            <a:off x="6097438" y="2560212"/>
            <a:ext cx="485700" cy="389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32" name="Google Shape;1032;p4"/>
          <p:cNvCxnSpPr/>
          <p:nvPr/>
        </p:nvCxnSpPr>
        <p:spPr>
          <a:xfrm flipH="1">
            <a:off x="6572500" y="2107951"/>
            <a:ext cx="1203600" cy="16500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3" name="Google Shape;1033;p4"/>
          <p:cNvSpPr/>
          <p:nvPr/>
        </p:nvSpPr>
        <p:spPr>
          <a:xfrm>
            <a:off x="6723548" y="2991413"/>
            <a:ext cx="485700" cy="3897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034" name="Google Shape;1034;p4"/>
          <p:cNvCxnSpPr/>
          <p:nvPr/>
        </p:nvCxnSpPr>
        <p:spPr>
          <a:xfrm>
            <a:off x="8076673" y="5454024"/>
            <a:ext cx="0" cy="3351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35" name="Google Shape;1035;p4"/>
          <p:cNvSpPr/>
          <p:nvPr/>
        </p:nvSpPr>
        <p:spPr>
          <a:xfrm>
            <a:off x="741801" y="5870342"/>
            <a:ext cx="399600" cy="17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6" name="Google Shape;1036;p4"/>
          <p:cNvSpPr/>
          <p:nvPr/>
        </p:nvSpPr>
        <p:spPr>
          <a:xfrm>
            <a:off x="6750156" y="3791196"/>
            <a:ext cx="1025700" cy="17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7" name="Google Shape;1037;p4"/>
          <p:cNvSpPr/>
          <p:nvPr/>
        </p:nvSpPr>
        <p:spPr>
          <a:xfrm>
            <a:off x="741801" y="5575445"/>
            <a:ext cx="399600" cy="1725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8" name="Google Shape;1038;p4"/>
          <p:cNvSpPr/>
          <p:nvPr/>
        </p:nvSpPr>
        <p:spPr>
          <a:xfrm rot="-1843376">
            <a:off x="7100891" y="1349279"/>
            <a:ext cx="159135" cy="2368651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39" name="Google Shape;1039;p4"/>
          <p:cNvSpPr/>
          <p:nvPr/>
        </p:nvSpPr>
        <p:spPr>
          <a:xfrm>
            <a:off x="6580331" y="3911783"/>
            <a:ext cx="162000" cy="16572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0" name="Google Shape;1040;p4"/>
          <p:cNvSpPr/>
          <p:nvPr/>
        </p:nvSpPr>
        <p:spPr>
          <a:xfrm>
            <a:off x="5683130" y="1467019"/>
            <a:ext cx="162000" cy="41466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1" name="Google Shape;1041;p4"/>
          <p:cNvSpPr/>
          <p:nvPr/>
        </p:nvSpPr>
        <p:spPr>
          <a:xfrm>
            <a:off x="2028702" y="1489878"/>
            <a:ext cx="3476400" cy="1725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2" name="Google Shape;1042;p4"/>
          <p:cNvSpPr txBox="1"/>
          <p:nvPr/>
        </p:nvSpPr>
        <p:spPr>
          <a:xfrm>
            <a:off x="1214802" y="5491977"/>
            <a:ext cx="557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회선 장애 전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3" name="Google Shape;1043;p4"/>
          <p:cNvSpPr/>
          <p:nvPr/>
        </p:nvSpPr>
        <p:spPr>
          <a:xfrm>
            <a:off x="2000852" y="1354122"/>
            <a:ext cx="4115700" cy="1725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4" name="Google Shape;1044;p4"/>
          <p:cNvSpPr txBox="1"/>
          <p:nvPr/>
        </p:nvSpPr>
        <p:spPr>
          <a:xfrm>
            <a:off x="1214802" y="5785104"/>
            <a:ext cx="557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회선 장애 후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5" name="Google Shape;1045;p4"/>
          <p:cNvSpPr txBox="1">
            <a:spLocks noGrp="1"/>
          </p:cNvSpPr>
          <p:nvPr>
            <p:ph type="sldNum" idx="12"/>
          </p:nvPr>
        </p:nvSpPr>
        <p:spPr>
          <a:xfrm>
            <a:off x="8610607" y="6381130"/>
            <a:ext cx="2743200" cy="340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24</a:t>
            </a:fld>
            <a:endParaRPr/>
          </a:p>
        </p:txBody>
      </p:sp>
      <p:sp>
        <p:nvSpPr>
          <p:cNvPr id="1046" name="Google Shape;1046;p4"/>
          <p:cNvSpPr txBox="1"/>
          <p:nvPr/>
        </p:nvSpPr>
        <p:spPr>
          <a:xfrm rot="-5400000">
            <a:off x="4070054" y="3471064"/>
            <a:ext cx="1626600" cy="369300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55A1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Distrubution</a:t>
            </a:r>
            <a:endParaRPr sz="1800" b="1" i="0" u="none" strike="noStrike" cap="none">
              <a:solidFill>
                <a:srgbClr val="C55A1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7" name="Google Shape;1047;p4"/>
          <p:cNvSpPr txBox="1"/>
          <p:nvPr/>
        </p:nvSpPr>
        <p:spPr>
          <a:xfrm>
            <a:off x="264575" y="101300"/>
            <a:ext cx="121461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Trouble Shooting 시나리오 : 회선 장애 상황 </a:t>
            </a:r>
            <a:endParaRPr sz="2000" b="1">
              <a:solidFill>
                <a:srgbClr val="1155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48" name="Google Shape;1048;p4"/>
          <p:cNvSpPr txBox="1"/>
          <p:nvPr/>
        </p:nvSpPr>
        <p:spPr>
          <a:xfrm>
            <a:off x="188200" y="2415575"/>
            <a:ext cx="4115700" cy="153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 L3 스위치 Distribution 구간 이중화 확인</a:t>
            </a:r>
            <a:endParaRPr sz="2000" b="1">
              <a:solidFill>
                <a:srgbClr val="1155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(203.230.5.2 → 203.230.6.2) </a:t>
            </a:r>
            <a:endParaRPr sz="2000" b="1">
              <a:solidFill>
                <a:srgbClr val="1155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3" name="Google Shape;1053;g27706378ab4_8_99"/>
          <p:cNvSpPr txBox="1"/>
          <p:nvPr/>
        </p:nvSpPr>
        <p:spPr>
          <a:xfrm>
            <a:off x="240491" y="973525"/>
            <a:ext cx="232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회선 장애 전</a:t>
            </a:r>
            <a:endParaRPr sz="2000" b="1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4" name="Google Shape;1054;g27706378ab4_8_99"/>
          <p:cNvSpPr txBox="1"/>
          <p:nvPr/>
        </p:nvSpPr>
        <p:spPr>
          <a:xfrm>
            <a:off x="264580" y="3333625"/>
            <a:ext cx="363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회선 장애 후</a:t>
            </a:r>
            <a:endParaRPr sz="2000" b="1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55" name="Google Shape;1055;g27706378ab4_8_99"/>
          <p:cNvSpPr txBox="1"/>
          <p:nvPr/>
        </p:nvSpPr>
        <p:spPr>
          <a:xfrm>
            <a:off x="264575" y="101300"/>
            <a:ext cx="12301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Trouble Shooting 시나리오 : 회선 장애 상황 </a:t>
            </a:r>
            <a:endParaRPr sz="2000" b="1">
              <a:solidFill>
                <a:srgbClr val="1155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r>
              <a:rPr lang="en-US" sz="2000" b="1">
                <a:solidFill>
                  <a:srgbClr val="31538F"/>
                </a:solidFill>
                <a:latin typeface="Malgun Gothic"/>
                <a:ea typeface="Malgun Gothic"/>
                <a:cs typeface="Malgun Gothic"/>
                <a:sym typeface="Malgun Gothic"/>
              </a:rPr>
              <a:t>L3 스위치 Distribution 구간 이중화 확인 	(203.230.5.2 → 203.230.6.2) </a:t>
            </a:r>
            <a:endParaRPr sz="2000" b="1">
              <a:solidFill>
                <a:srgbClr val="31538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056" name="Google Shape;1056;g27706378ab4_8_9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40500" y="1463975"/>
            <a:ext cx="4504150" cy="1683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g27706378ab4_8_99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0500" y="3802375"/>
            <a:ext cx="4545600" cy="2223075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g27706378ab4_8_9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25</a:t>
            </a:fld>
            <a:endParaRPr/>
          </a:p>
        </p:txBody>
      </p:sp>
      <p:pic>
        <p:nvPicPr>
          <p:cNvPr id="1059" name="Google Shape;1059;g27706378ab4_8_99" descr="C:\Users\ecoffey\AppData\Local\Temp\Rar$DRa0.608\30080_Device_switch_unreachable_6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6213" y="4884387"/>
            <a:ext cx="319423" cy="421162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60" name="Google Shape;1060;g27706378ab4_8_99" descr="C:\Users\ecoffey\AppData\Local\Temp\Rar$DRa0.160\30042_Device_layer3_switch_default_64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41657" y="3520930"/>
            <a:ext cx="319423" cy="421162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61" name="Google Shape;1061;g27706378ab4_8_99" descr="C:\Users\ecoffey\AppData\Local\Temp\Rar$DRa0.160\30042_Device_layer3_switch_default_64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8153" y="3520930"/>
            <a:ext cx="319423" cy="421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062" name="Google Shape;1062;g27706378ab4_8_99"/>
          <p:cNvGrpSpPr/>
          <p:nvPr/>
        </p:nvGrpSpPr>
        <p:grpSpPr>
          <a:xfrm>
            <a:off x="8365655" y="1248284"/>
            <a:ext cx="1536268" cy="1097680"/>
            <a:chOff x="4190062" y="666643"/>
            <a:chExt cx="2345805" cy="1271051"/>
          </a:xfrm>
        </p:grpSpPr>
        <p:pic>
          <p:nvPicPr>
            <p:cNvPr id="1063" name="Google Shape;1063;g27706378ab4_8_99" descr="C:\Users\ecoffey\AppData\Local\Temp\Rar$DRa0.583\Cisco Icons November\30067_Device_router_3057\Png_256\30067_Device_router_3057_unknown_256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190062" y="666643"/>
              <a:ext cx="613987" cy="347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4" name="Google Shape;1064;g27706378ab4_8_99" descr="C:\Users\ecoffey\AppData\Local\Temp\Rar$DRa0.583\Cisco Icons November\30067_Device_router_3057\Png_256\30067_Device_router_3057_unknown_256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190062" y="1590388"/>
              <a:ext cx="613987" cy="347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5" name="Google Shape;1065;g27706378ab4_8_99" descr="C:\Users\ecoffey\AppData\Local\Temp\Rar$DRa0.583\Cisco Icons November\30067_Device_router_3057\Png_256\30067_Device_router_3057_unknown_256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21880" y="666643"/>
              <a:ext cx="613987" cy="347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066" name="Google Shape;1066;g27706378ab4_8_99" descr="C:\Users\ecoffey\AppData\Local\Temp\Rar$DRa0.583\Cisco Icons November\30067_Device_router_3057\Png_256\30067_Device_router_3057_unknown_256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21880" y="1590388"/>
              <a:ext cx="613987" cy="3473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067" name="Google Shape;1067;g27706378ab4_8_99" descr="C:\Users\ecoffey\AppData\Local\Temp\Rar$DRa0.608\30080_Device_switch_unreachable_6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37498" y="4884387"/>
            <a:ext cx="319423" cy="421162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68" name="Google Shape;1068;g27706378ab4_8_99"/>
          <p:cNvCxnSpPr>
            <a:stCxn id="1063" idx="3"/>
            <a:endCxn id="1065" idx="1"/>
          </p:cNvCxnSpPr>
          <p:nvPr/>
        </p:nvCxnSpPr>
        <p:spPr>
          <a:xfrm>
            <a:off x="8767756" y="1398251"/>
            <a:ext cx="7320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69" name="Google Shape;1069;g27706378ab4_8_99"/>
          <p:cNvCxnSpPr>
            <a:stCxn id="1066" idx="2"/>
            <a:endCxn id="1060" idx="0"/>
          </p:cNvCxnSpPr>
          <p:nvPr/>
        </p:nvCxnSpPr>
        <p:spPr>
          <a:xfrm>
            <a:off x="9700873" y="2345964"/>
            <a:ext cx="600" cy="11751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0" name="Google Shape;1070;g27706378ab4_8_99"/>
          <p:cNvCxnSpPr>
            <a:stCxn id="1061" idx="3"/>
            <a:endCxn id="1060" idx="1"/>
          </p:cNvCxnSpPr>
          <p:nvPr/>
        </p:nvCxnSpPr>
        <p:spPr>
          <a:xfrm>
            <a:off x="8707576" y="3731511"/>
            <a:ext cx="8340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1" name="Google Shape;1071;g27706378ab4_8_99"/>
          <p:cNvCxnSpPr>
            <a:stCxn id="1064" idx="3"/>
            <a:endCxn id="1060" idx="1"/>
          </p:cNvCxnSpPr>
          <p:nvPr/>
        </p:nvCxnSpPr>
        <p:spPr>
          <a:xfrm>
            <a:off x="8767756" y="2195997"/>
            <a:ext cx="774000" cy="15354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2" name="Google Shape;1072;g27706378ab4_8_99"/>
          <p:cNvCxnSpPr>
            <a:stCxn id="1060" idx="2"/>
            <a:endCxn id="1067" idx="0"/>
          </p:cNvCxnSpPr>
          <p:nvPr/>
        </p:nvCxnSpPr>
        <p:spPr>
          <a:xfrm rot="5400000">
            <a:off x="9228118" y="4411142"/>
            <a:ext cx="942300" cy="4200"/>
          </a:xfrm>
          <a:prstGeom prst="curvedConnector3">
            <a:avLst>
              <a:gd name="adj1" fmla="val 50002"/>
            </a:avLst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073" name="Google Shape;1073;g27706378ab4_8_99"/>
          <p:cNvCxnSpPr>
            <a:stCxn id="1061" idx="2"/>
            <a:endCxn id="1059" idx="0"/>
          </p:cNvCxnSpPr>
          <p:nvPr/>
        </p:nvCxnSpPr>
        <p:spPr>
          <a:xfrm rot="5400000">
            <a:off x="8075814" y="4412342"/>
            <a:ext cx="942300" cy="1800"/>
          </a:xfrm>
          <a:prstGeom prst="curvedConnector3">
            <a:avLst>
              <a:gd name="adj1" fmla="val 50002"/>
            </a:avLst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074" name="Google Shape;1074;g27706378ab4_8_99"/>
          <p:cNvSpPr/>
          <p:nvPr/>
        </p:nvSpPr>
        <p:spPr>
          <a:xfrm>
            <a:off x="8765902" y="2144994"/>
            <a:ext cx="729948" cy="148304"/>
          </a:xfrm>
          <a:custGeom>
            <a:avLst/>
            <a:gdLst/>
            <a:ahLst/>
            <a:cxnLst/>
            <a:rect l="l" t="t" r="r" b="b"/>
            <a:pathLst>
              <a:path w="1114425" h="171450" extrusionOk="0">
                <a:moveTo>
                  <a:pt x="0" y="38100"/>
                </a:moveTo>
                <a:lnTo>
                  <a:pt x="371475" y="171450"/>
                </a:lnTo>
                <a:lnTo>
                  <a:pt x="771525" y="0"/>
                </a:lnTo>
                <a:lnTo>
                  <a:pt x="1114425" y="66675"/>
                </a:lnTo>
                <a:lnTo>
                  <a:pt x="1085850" y="66675"/>
                </a:lnTo>
              </a:path>
            </a:pathLst>
          </a:custGeom>
          <a:noFill/>
          <a:ln w="222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5" name="Google Shape;1075;g27706378ab4_8_99"/>
          <p:cNvSpPr/>
          <p:nvPr/>
        </p:nvSpPr>
        <p:spPr>
          <a:xfrm>
            <a:off x="9639324" y="1536283"/>
            <a:ext cx="106061" cy="502587"/>
          </a:xfrm>
          <a:custGeom>
            <a:avLst/>
            <a:gdLst/>
            <a:ahLst/>
            <a:cxnLst/>
            <a:rect l="l" t="t" r="r" b="b"/>
            <a:pathLst>
              <a:path w="161925" h="581025" extrusionOk="0">
                <a:moveTo>
                  <a:pt x="95250" y="0"/>
                </a:moveTo>
                <a:lnTo>
                  <a:pt x="0" y="171450"/>
                </a:lnTo>
                <a:lnTo>
                  <a:pt x="161925" y="371475"/>
                </a:lnTo>
                <a:lnTo>
                  <a:pt x="95250" y="581025"/>
                </a:lnTo>
                <a:lnTo>
                  <a:pt x="95250" y="581025"/>
                </a:lnTo>
              </a:path>
            </a:pathLst>
          </a:custGeom>
          <a:noFill/>
          <a:ln w="222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076" name="Google Shape;1076;g27706378ab4_8_99"/>
          <p:cNvSpPr/>
          <p:nvPr/>
        </p:nvSpPr>
        <p:spPr>
          <a:xfrm>
            <a:off x="8504445" y="1553696"/>
            <a:ext cx="106061" cy="502587"/>
          </a:xfrm>
          <a:custGeom>
            <a:avLst/>
            <a:gdLst/>
            <a:ahLst/>
            <a:cxnLst/>
            <a:rect l="l" t="t" r="r" b="b"/>
            <a:pathLst>
              <a:path w="161925" h="581025" extrusionOk="0">
                <a:moveTo>
                  <a:pt x="95250" y="0"/>
                </a:moveTo>
                <a:lnTo>
                  <a:pt x="0" y="171450"/>
                </a:lnTo>
                <a:lnTo>
                  <a:pt x="161925" y="371475"/>
                </a:lnTo>
                <a:lnTo>
                  <a:pt x="95250" y="581025"/>
                </a:lnTo>
                <a:lnTo>
                  <a:pt x="95250" y="581025"/>
                </a:lnTo>
              </a:path>
            </a:pathLst>
          </a:custGeom>
          <a:noFill/>
          <a:ln w="222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077" name="Google Shape;1077;g27706378ab4_8_99"/>
          <p:cNvGrpSpPr/>
          <p:nvPr/>
        </p:nvGrpSpPr>
        <p:grpSpPr>
          <a:xfrm>
            <a:off x="8290000" y="5291292"/>
            <a:ext cx="506915" cy="310742"/>
            <a:chOff x="4077715" y="5364703"/>
            <a:chExt cx="774034" cy="359822"/>
          </a:xfrm>
        </p:grpSpPr>
        <p:cxnSp>
          <p:nvCxnSpPr>
            <p:cNvPr id="1078" name="Google Shape;1078;g27706378ab4_8_99"/>
            <p:cNvCxnSpPr/>
            <p:nvPr/>
          </p:nvCxnSpPr>
          <p:spPr>
            <a:xfrm>
              <a:off x="4464749" y="5364703"/>
              <a:ext cx="0" cy="35970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79" name="Google Shape;1079;g27706378ab4_8_99"/>
            <p:cNvCxnSpPr/>
            <p:nvPr/>
          </p:nvCxnSpPr>
          <p:spPr>
            <a:xfrm>
              <a:off x="4464749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0" name="Google Shape;1080;g27706378ab4_8_99"/>
            <p:cNvCxnSpPr/>
            <p:nvPr/>
          </p:nvCxnSpPr>
          <p:spPr>
            <a:xfrm>
              <a:off x="4077715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081" name="Google Shape;1081;g27706378ab4_8_99" descr="C:\Users\ecoffey\AppData\Local\Temp\Rar$DRa0.160\30042_Device_layer3_switch_default_64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07309" y="1187673"/>
            <a:ext cx="319423" cy="421162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82" name="Google Shape;1082;g27706378ab4_8_99"/>
          <p:cNvCxnSpPr>
            <a:stCxn id="1065" idx="3"/>
            <a:endCxn id="1081" idx="1"/>
          </p:cNvCxnSpPr>
          <p:nvPr/>
        </p:nvCxnSpPr>
        <p:spPr>
          <a:xfrm>
            <a:off x="9901923" y="1398251"/>
            <a:ext cx="7053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83" name="Google Shape;1083;g27706378ab4_8_99"/>
          <p:cNvGrpSpPr/>
          <p:nvPr/>
        </p:nvGrpSpPr>
        <p:grpSpPr>
          <a:xfrm>
            <a:off x="8545925" y="5305549"/>
            <a:ext cx="1408514" cy="310637"/>
            <a:chOff x="2701018" y="5381212"/>
            <a:chExt cx="2150731" cy="359700"/>
          </a:xfrm>
        </p:grpSpPr>
        <p:cxnSp>
          <p:nvCxnSpPr>
            <p:cNvPr id="1084" name="Google Shape;1084;g27706378ab4_8_99"/>
            <p:cNvCxnSpPr>
              <a:stCxn id="1059" idx="2"/>
            </p:cNvCxnSpPr>
            <p:nvPr/>
          </p:nvCxnSpPr>
          <p:spPr>
            <a:xfrm>
              <a:off x="2701018" y="5381212"/>
              <a:ext cx="0" cy="35970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5" name="Google Shape;1085;g27706378ab4_8_99"/>
            <p:cNvCxnSpPr/>
            <p:nvPr/>
          </p:nvCxnSpPr>
          <p:spPr>
            <a:xfrm>
              <a:off x="4464749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86" name="Google Shape;1086;g27706378ab4_8_99"/>
            <p:cNvCxnSpPr/>
            <p:nvPr/>
          </p:nvCxnSpPr>
          <p:spPr>
            <a:xfrm>
              <a:off x="4077715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087" name="Google Shape;1087;g27706378ab4_8_99" descr="C:\Users\ecoffey\AppData\Local\Temp\Rar$DRa0.608\30080_Device_switch_unreachable_6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45194" y="1190278"/>
            <a:ext cx="319423" cy="421162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088" name="Google Shape;1088;g27706378ab4_8_99"/>
          <p:cNvCxnSpPr>
            <a:stCxn id="1081" idx="3"/>
            <a:endCxn id="1087" idx="1"/>
          </p:cNvCxnSpPr>
          <p:nvPr/>
        </p:nvCxnSpPr>
        <p:spPr>
          <a:xfrm>
            <a:off x="10926732" y="1398254"/>
            <a:ext cx="418500" cy="27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089" name="Google Shape;1089;g27706378ab4_8_99"/>
          <p:cNvGrpSpPr/>
          <p:nvPr/>
        </p:nvGrpSpPr>
        <p:grpSpPr>
          <a:xfrm>
            <a:off x="11251060" y="1560036"/>
            <a:ext cx="506915" cy="310742"/>
            <a:chOff x="4077715" y="5364703"/>
            <a:chExt cx="774034" cy="359822"/>
          </a:xfrm>
        </p:grpSpPr>
        <p:cxnSp>
          <p:nvCxnSpPr>
            <p:cNvPr id="1090" name="Google Shape;1090;g27706378ab4_8_99"/>
            <p:cNvCxnSpPr/>
            <p:nvPr/>
          </p:nvCxnSpPr>
          <p:spPr>
            <a:xfrm>
              <a:off x="4464749" y="5364703"/>
              <a:ext cx="0" cy="35970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1" name="Google Shape;1091;g27706378ab4_8_99"/>
            <p:cNvCxnSpPr/>
            <p:nvPr/>
          </p:nvCxnSpPr>
          <p:spPr>
            <a:xfrm>
              <a:off x="4464749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2" name="Google Shape;1092;g27706378ab4_8_99"/>
            <p:cNvCxnSpPr/>
            <p:nvPr/>
          </p:nvCxnSpPr>
          <p:spPr>
            <a:xfrm>
              <a:off x="4077715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093" name="Google Shape;1093;g27706378ab4_8_99" descr="C:\Users\ecoffey\AppData\Local\Temp\Rar$DRa0.160\30042_Device_layer3_switch_default_64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23987" y="1188588"/>
            <a:ext cx="319423" cy="421162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094" name="Google Shape;1094;g27706378ab4_8_99" descr="C:\Users\ecoffey\AppData\Local\Temp\Rar$DRa0.608\30080_Device_switch_unreachable_6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495" y="1188588"/>
            <a:ext cx="319423" cy="421162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095" name="Google Shape;1095;g27706378ab4_8_99"/>
          <p:cNvGrpSpPr/>
          <p:nvPr/>
        </p:nvGrpSpPr>
        <p:grpSpPr>
          <a:xfrm>
            <a:off x="5621361" y="1554401"/>
            <a:ext cx="506915" cy="310742"/>
            <a:chOff x="4077715" y="5364703"/>
            <a:chExt cx="774034" cy="359822"/>
          </a:xfrm>
        </p:grpSpPr>
        <p:cxnSp>
          <p:nvCxnSpPr>
            <p:cNvPr id="1096" name="Google Shape;1096;g27706378ab4_8_99"/>
            <p:cNvCxnSpPr/>
            <p:nvPr/>
          </p:nvCxnSpPr>
          <p:spPr>
            <a:xfrm>
              <a:off x="4464749" y="5364703"/>
              <a:ext cx="0" cy="35970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7" name="Google Shape;1097;g27706378ab4_8_99"/>
            <p:cNvCxnSpPr/>
            <p:nvPr/>
          </p:nvCxnSpPr>
          <p:spPr>
            <a:xfrm>
              <a:off x="4464749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098" name="Google Shape;1098;g27706378ab4_8_99"/>
            <p:cNvCxnSpPr/>
            <p:nvPr/>
          </p:nvCxnSpPr>
          <p:spPr>
            <a:xfrm>
              <a:off x="4077715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099" name="Google Shape;1099;g27706378ab4_8_99"/>
          <p:cNvCxnSpPr>
            <a:stCxn id="1093" idx="3"/>
            <a:endCxn id="1063" idx="1"/>
          </p:cNvCxnSpPr>
          <p:nvPr/>
        </p:nvCxnSpPr>
        <p:spPr>
          <a:xfrm rot="10800000" flipH="1">
            <a:off x="6843409" y="1398269"/>
            <a:ext cx="1522200" cy="9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00" name="Google Shape;1100;g27706378ab4_8_99"/>
          <p:cNvCxnSpPr>
            <a:stCxn id="1094" idx="3"/>
            <a:endCxn id="1093" idx="1"/>
          </p:cNvCxnSpPr>
          <p:nvPr/>
        </p:nvCxnSpPr>
        <p:spPr>
          <a:xfrm>
            <a:off x="6034918" y="1399169"/>
            <a:ext cx="4890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01" name="Google Shape;1101;g27706378ab4_8_99"/>
          <p:cNvCxnSpPr/>
          <p:nvPr/>
        </p:nvCxnSpPr>
        <p:spPr>
          <a:xfrm>
            <a:off x="8551784" y="2351483"/>
            <a:ext cx="0" cy="11745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2" name="Google Shape;1102;g27706378ab4_8_99"/>
          <p:cNvSpPr/>
          <p:nvPr/>
        </p:nvSpPr>
        <p:spPr>
          <a:xfrm>
            <a:off x="8396419" y="2621711"/>
            <a:ext cx="317700" cy="3612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03" name="Google Shape;1103;g27706378ab4_8_99"/>
          <p:cNvCxnSpPr/>
          <p:nvPr/>
        </p:nvCxnSpPr>
        <p:spPr>
          <a:xfrm flipH="1">
            <a:off x="8707515" y="2202673"/>
            <a:ext cx="788400" cy="15288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4" name="Google Shape;1104;g27706378ab4_8_99"/>
          <p:cNvSpPr/>
          <p:nvPr/>
        </p:nvSpPr>
        <p:spPr>
          <a:xfrm>
            <a:off x="8806510" y="3021235"/>
            <a:ext cx="317700" cy="3612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05" name="Google Shape;1105;g27706378ab4_8_99"/>
          <p:cNvCxnSpPr/>
          <p:nvPr/>
        </p:nvCxnSpPr>
        <p:spPr>
          <a:xfrm>
            <a:off x="9692785" y="5302939"/>
            <a:ext cx="0" cy="3105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06" name="Google Shape;1106;g27706378ab4_8_99"/>
          <p:cNvSpPr/>
          <p:nvPr/>
        </p:nvSpPr>
        <p:spPr>
          <a:xfrm>
            <a:off x="8823938" y="3762265"/>
            <a:ext cx="672000" cy="15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7" name="Google Shape;1107;g27706378ab4_8_99"/>
          <p:cNvSpPr/>
          <p:nvPr/>
        </p:nvSpPr>
        <p:spPr>
          <a:xfrm rot="-2399650">
            <a:off x="9047230" y="1590890"/>
            <a:ext cx="116693" cy="2012398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8" name="Google Shape;1108;g27706378ab4_8_99"/>
          <p:cNvSpPr/>
          <p:nvPr/>
        </p:nvSpPr>
        <p:spPr>
          <a:xfrm>
            <a:off x="8712705" y="3873994"/>
            <a:ext cx="105900" cy="15354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09" name="Google Shape;1109;g27706378ab4_8_99"/>
          <p:cNvSpPr/>
          <p:nvPr/>
        </p:nvSpPr>
        <p:spPr>
          <a:xfrm>
            <a:off x="8125053" y="1608825"/>
            <a:ext cx="105900" cy="3841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0" name="Google Shape;1110;g27706378ab4_8_99"/>
          <p:cNvSpPr/>
          <p:nvPr/>
        </p:nvSpPr>
        <p:spPr>
          <a:xfrm>
            <a:off x="5731462" y="1630005"/>
            <a:ext cx="2277000" cy="159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1" name="Google Shape;1111;g27706378ab4_8_99"/>
          <p:cNvSpPr/>
          <p:nvPr/>
        </p:nvSpPr>
        <p:spPr>
          <a:xfrm>
            <a:off x="5715497" y="1434788"/>
            <a:ext cx="2695500" cy="159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2" name="Google Shape;1112;g27706378ab4_8_99"/>
          <p:cNvSpPr/>
          <p:nvPr/>
        </p:nvSpPr>
        <p:spPr>
          <a:xfrm>
            <a:off x="6137650" y="6148438"/>
            <a:ext cx="399600" cy="18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3" name="Google Shape;1113;g27706378ab4_8_99"/>
          <p:cNvSpPr/>
          <p:nvPr/>
        </p:nvSpPr>
        <p:spPr>
          <a:xfrm>
            <a:off x="6137650" y="5832050"/>
            <a:ext cx="399600" cy="18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4" name="Google Shape;1114;g27706378ab4_8_99"/>
          <p:cNvSpPr txBox="1"/>
          <p:nvPr/>
        </p:nvSpPr>
        <p:spPr>
          <a:xfrm>
            <a:off x="6610650" y="5742500"/>
            <a:ext cx="557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회선 장애 전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5" name="Google Shape;1115;g27706378ab4_8_99"/>
          <p:cNvSpPr txBox="1"/>
          <p:nvPr/>
        </p:nvSpPr>
        <p:spPr>
          <a:xfrm>
            <a:off x="6610650" y="6056988"/>
            <a:ext cx="557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회선 장애 후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6" name="Google Shape;1116;g27706378ab4_8_99"/>
          <p:cNvSpPr txBox="1"/>
          <p:nvPr/>
        </p:nvSpPr>
        <p:spPr>
          <a:xfrm>
            <a:off x="8298963" y="5660150"/>
            <a:ext cx="489000" cy="338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5.1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7" name="Google Shape;1117;g27706378ab4_8_99"/>
          <p:cNvSpPr txBox="1"/>
          <p:nvPr/>
        </p:nvSpPr>
        <p:spPr>
          <a:xfrm>
            <a:off x="7907013" y="2165325"/>
            <a:ext cx="489000" cy="3387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10.6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8" name="Google Shape;1118;g27706378ab4_8_99"/>
          <p:cNvSpPr txBox="1"/>
          <p:nvPr/>
        </p:nvSpPr>
        <p:spPr>
          <a:xfrm>
            <a:off x="8621929" y="1573288"/>
            <a:ext cx="626400" cy="338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10.26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19" name="Google Shape;1119;g27706378ab4_8_99"/>
          <p:cNvSpPr txBox="1"/>
          <p:nvPr/>
        </p:nvSpPr>
        <p:spPr>
          <a:xfrm>
            <a:off x="6901826" y="961575"/>
            <a:ext cx="507000" cy="338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10.38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0" name="Google Shape;1120;g27706378ab4_8_99"/>
          <p:cNvSpPr txBox="1"/>
          <p:nvPr/>
        </p:nvSpPr>
        <p:spPr>
          <a:xfrm>
            <a:off x="9124188" y="3964050"/>
            <a:ext cx="489000" cy="3387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10.2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1" name="Google Shape;1121;g27706378ab4_8_99"/>
          <p:cNvSpPr txBox="1"/>
          <p:nvPr/>
        </p:nvSpPr>
        <p:spPr>
          <a:xfrm>
            <a:off x="8647427" y="2290250"/>
            <a:ext cx="575400" cy="3387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10.17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2" name="Google Shape;1122;g27706378ab4_8_99"/>
          <p:cNvSpPr/>
          <p:nvPr/>
        </p:nvSpPr>
        <p:spPr>
          <a:xfrm>
            <a:off x="6137650" y="6464850"/>
            <a:ext cx="399600" cy="93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3" name="Google Shape;1123;g27706378ab4_8_99"/>
          <p:cNvSpPr txBox="1"/>
          <p:nvPr/>
        </p:nvSpPr>
        <p:spPr>
          <a:xfrm>
            <a:off x="6610650" y="6373063"/>
            <a:ext cx="557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공통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" name="Google Shape;1128;p5"/>
          <p:cNvSpPr/>
          <p:nvPr/>
        </p:nvSpPr>
        <p:spPr>
          <a:xfrm>
            <a:off x="4479886" y="837800"/>
            <a:ext cx="4362900" cy="1620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29" name="Google Shape;1129;p5"/>
          <p:cNvSpPr/>
          <p:nvPr/>
        </p:nvSpPr>
        <p:spPr>
          <a:xfrm>
            <a:off x="4479886" y="2824005"/>
            <a:ext cx="4362900" cy="1620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30" name="Google Shape;1130;p5"/>
          <p:cNvSpPr/>
          <p:nvPr/>
        </p:nvSpPr>
        <p:spPr>
          <a:xfrm>
            <a:off x="4571982" y="4845038"/>
            <a:ext cx="4362900" cy="16203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131" name="Google Shape;1131;p5" descr="C:\Users\ecoffey\AppData\Local\Temp\Rar$DRa0.608\30080_Device_switch_unreachable_6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1859" y="4991957"/>
            <a:ext cx="487680" cy="457291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32" name="Google Shape;1132;p5" descr="C:\Users\ecoffey\AppData\Local\Temp\Rar$DRa0.160\30042_Device_layer3_switch_default_6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5938" y="3511539"/>
            <a:ext cx="487680" cy="457291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33" name="Google Shape;1133;p5" descr="C:\Users\ecoffey\AppData\Local\Temp\Rar$DRa0.160\30042_Device_layer3_switch_default_6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4820" y="3511539"/>
            <a:ext cx="487680" cy="457291"/>
          </a:xfrm>
          <a:prstGeom prst="rect">
            <a:avLst/>
          </a:prstGeom>
          <a:noFill/>
          <a:ln>
            <a:noFill/>
          </a:ln>
        </p:spPr>
      </p:pic>
      <p:sp>
        <p:nvSpPr>
          <p:cNvPr id="1134" name="Google Shape;1134;p5"/>
          <p:cNvSpPr txBox="1"/>
          <p:nvPr/>
        </p:nvSpPr>
        <p:spPr>
          <a:xfrm rot="-5400000">
            <a:off x="4210668" y="5435635"/>
            <a:ext cx="1257000" cy="3693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ACCESS</a:t>
            </a:r>
            <a:endParaRPr sz="18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35" name="Google Shape;1135;p5"/>
          <p:cNvGrpSpPr/>
          <p:nvPr/>
        </p:nvGrpSpPr>
        <p:grpSpPr>
          <a:xfrm>
            <a:off x="6051011" y="1043952"/>
            <a:ext cx="2345805" cy="1191865"/>
            <a:chOff x="4190062" y="666643"/>
            <a:chExt cx="2345805" cy="1271051"/>
          </a:xfrm>
        </p:grpSpPr>
        <p:pic>
          <p:nvPicPr>
            <p:cNvPr id="1136" name="Google Shape;1136;p5" descr="C:\Users\ecoffey\AppData\Local\Temp\Rar$DRa0.583\Cisco Icons November\30067_Device_router_3057\Png_256\30067_Device_router_3057_unknown_256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90062" y="666643"/>
              <a:ext cx="613987" cy="347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7" name="Google Shape;1137;p5" descr="C:\Users\ecoffey\AppData\Local\Temp\Rar$DRa0.583\Cisco Icons November\30067_Device_router_3057\Png_256\30067_Device_router_3057_unknown_256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90062" y="1590388"/>
              <a:ext cx="613987" cy="347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8" name="Google Shape;1138;p5" descr="C:\Users\ecoffey\AppData\Local\Temp\Rar$DRa0.583\Cisco Icons November\30067_Device_router_3057\Png_256\30067_Device_router_3057_unknown_256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21880" y="666643"/>
              <a:ext cx="613987" cy="347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139" name="Google Shape;1139;p5" descr="C:\Users\ecoffey\AppData\Local\Temp\Rar$DRa0.583\Cisco Icons November\30067_Device_router_3057\Png_256\30067_Device_router_3057_unknown_256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21880" y="1590388"/>
              <a:ext cx="613987" cy="3473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140" name="Google Shape;1140;p5" descr="C:\Users\ecoffey\AppData\Local\Temp\Rar$DRa0.608\30080_Device_switch_unreachable_6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9589" y="4991957"/>
            <a:ext cx="487680" cy="457291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141" name="Google Shape;1141;p5"/>
          <p:cNvCxnSpPr>
            <a:stCxn id="1136" idx="3"/>
            <a:endCxn id="1138" idx="1"/>
          </p:cNvCxnSpPr>
          <p:nvPr/>
        </p:nvCxnSpPr>
        <p:spPr>
          <a:xfrm>
            <a:off x="6664998" y="1206786"/>
            <a:ext cx="11178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2" name="Google Shape;1142;p5"/>
          <p:cNvCxnSpPr>
            <a:stCxn id="1139" idx="2"/>
            <a:endCxn id="1132" idx="0"/>
          </p:cNvCxnSpPr>
          <p:nvPr/>
        </p:nvCxnSpPr>
        <p:spPr>
          <a:xfrm>
            <a:off x="8089823" y="2235817"/>
            <a:ext cx="0" cy="12756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3" name="Google Shape;1143;p5"/>
          <p:cNvCxnSpPr>
            <a:stCxn id="1133" idx="3"/>
            <a:endCxn id="1132" idx="1"/>
          </p:cNvCxnSpPr>
          <p:nvPr/>
        </p:nvCxnSpPr>
        <p:spPr>
          <a:xfrm>
            <a:off x="6572501" y="3740184"/>
            <a:ext cx="12735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4" name="Google Shape;1144;p5"/>
          <p:cNvCxnSpPr>
            <a:stCxn id="1137" idx="3"/>
            <a:endCxn id="1132" idx="1"/>
          </p:cNvCxnSpPr>
          <p:nvPr/>
        </p:nvCxnSpPr>
        <p:spPr>
          <a:xfrm>
            <a:off x="6664998" y="2072982"/>
            <a:ext cx="1180800" cy="16671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5" name="Google Shape;1145;p5"/>
          <p:cNvCxnSpPr>
            <a:stCxn id="1132" idx="2"/>
            <a:endCxn id="1140" idx="0"/>
          </p:cNvCxnSpPr>
          <p:nvPr/>
        </p:nvCxnSpPr>
        <p:spPr>
          <a:xfrm rot="5400000">
            <a:off x="7575128" y="4477180"/>
            <a:ext cx="1023000" cy="6300"/>
          </a:xfrm>
          <a:prstGeom prst="curvedConnector3">
            <a:avLst>
              <a:gd name="adj1" fmla="val 50000"/>
            </a:avLst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146" name="Google Shape;1146;p5"/>
          <p:cNvCxnSpPr>
            <a:stCxn id="1133" idx="2"/>
            <a:endCxn id="1131" idx="0"/>
          </p:cNvCxnSpPr>
          <p:nvPr/>
        </p:nvCxnSpPr>
        <p:spPr>
          <a:xfrm rot="5400000">
            <a:off x="5815661" y="4478830"/>
            <a:ext cx="1023000" cy="3000"/>
          </a:xfrm>
          <a:prstGeom prst="curvedConnector3">
            <a:avLst>
              <a:gd name="adj1" fmla="val 50001"/>
            </a:avLst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47" name="Google Shape;1147;p5"/>
          <p:cNvSpPr/>
          <p:nvPr/>
        </p:nvSpPr>
        <p:spPr>
          <a:xfrm>
            <a:off x="6661551" y="2017572"/>
            <a:ext cx="1114425" cy="160734"/>
          </a:xfrm>
          <a:custGeom>
            <a:avLst/>
            <a:gdLst/>
            <a:ahLst/>
            <a:cxnLst/>
            <a:rect l="l" t="t" r="r" b="b"/>
            <a:pathLst>
              <a:path w="1114425" h="171450" extrusionOk="0">
                <a:moveTo>
                  <a:pt x="0" y="38100"/>
                </a:moveTo>
                <a:lnTo>
                  <a:pt x="371475" y="171450"/>
                </a:lnTo>
                <a:lnTo>
                  <a:pt x="771525" y="0"/>
                </a:lnTo>
                <a:lnTo>
                  <a:pt x="1114425" y="66675"/>
                </a:lnTo>
                <a:lnTo>
                  <a:pt x="1085850" y="66675"/>
                </a:lnTo>
              </a:path>
            </a:pathLst>
          </a:custGeom>
          <a:noFill/>
          <a:ln w="222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48" name="Google Shape;1148;p5"/>
          <p:cNvSpPr/>
          <p:nvPr/>
        </p:nvSpPr>
        <p:spPr>
          <a:xfrm>
            <a:off x="7995051" y="1356644"/>
            <a:ext cx="161925" cy="544711"/>
          </a:xfrm>
          <a:custGeom>
            <a:avLst/>
            <a:gdLst/>
            <a:ahLst/>
            <a:cxnLst/>
            <a:rect l="l" t="t" r="r" b="b"/>
            <a:pathLst>
              <a:path w="161925" h="581025" extrusionOk="0">
                <a:moveTo>
                  <a:pt x="95250" y="0"/>
                </a:moveTo>
                <a:lnTo>
                  <a:pt x="0" y="171450"/>
                </a:lnTo>
                <a:lnTo>
                  <a:pt x="161925" y="371475"/>
                </a:lnTo>
                <a:lnTo>
                  <a:pt x="95250" y="581025"/>
                </a:lnTo>
                <a:lnTo>
                  <a:pt x="95250" y="581025"/>
                </a:lnTo>
              </a:path>
            </a:pathLst>
          </a:custGeom>
          <a:noFill/>
          <a:ln w="222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149" name="Google Shape;1149;p5"/>
          <p:cNvGrpSpPr/>
          <p:nvPr/>
        </p:nvGrpSpPr>
        <p:grpSpPr>
          <a:xfrm>
            <a:off x="6325700" y="5449247"/>
            <a:ext cx="2151112" cy="337291"/>
            <a:chOff x="2700671" y="5381107"/>
            <a:chExt cx="2151112" cy="359700"/>
          </a:xfrm>
        </p:grpSpPr>
        <p:cxnSp>
          <p:nvCxnSpPr>
            <p:cNvPr id="1150" name="Google Shape;1150;p5"/>
            <p:cNvCxnSpPr>
              <a:stCxn id="1131" idx="2"/>
            </p:cNvCxnSpPr>
            <p:nvPr/>
          </p:nvCxnSpPr>
          <p:spPr>
            <a:xfrm>
              <a:off x="2700671" y="5381107"/>
              <a:ext cx="0" cy="35970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1" name="Google Shape;1151;p5"/>
            <p:cNvCxnSpPr/>
            <p:nvPr/>
          </p:nvCxnSpPr>
          <p:spPr>
            <a:xfrm>
              <a:off x="4464749" y="5724525"/>
              <a:ext cx="387034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2" name="Google Shape;1152;p5"/>
            <p:cNvCxnSpPr/>
            <p:nvPr/>
          </p:nvCxnSpPr>
          <p:spPr>
            <a:xfrm>
              <a:off x="4077715" y="5724525"/>
              <a:ext cx="387034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1153" name="Google Shape;1153;p5"/>
          <p:cNvGrpSpPr/>
          <p:nvPr/>
        </p:nvGrpSpPr>
        <p:grpSpPr>
          <a:xfrm>
            <a:off x="5935489" y="5433865"/>
            <a:ext cx="774068" cy="337405"/>
            <a:chOff x="4077715" y="5364703"/>
            <a:chExt cx="774068" cy="359822"/>
          </a:xfrm>
        </p:grpSpPr>
        <p:cxnSp>
          <p:nvCxnSpPr>
            <p:cNvPr id="1154" name="Google Shape;1154;p5"/>
            <p:cNvCxnSpPr/>
            <p:nvPr/>
          </p:nvCxnSpPr>
          <p:spPr>
            <a:xfrm>
              <a:off x="4464749" y="5364703"/>
              <a:ext cx="0" cy="359822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5" name="Google Shape;1155;p5"/>
            <p:cNvCxnSpPr/>
            <p:nvPr/>
          </p:nvCxnSpPr>
          <p:spPr>
            <a:xfrm>
              <a:off x="4464749" y="5724525"/>
              <a:ext cx="387034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56" name="Google Shape;1156;p5"/>
            <p:cNvCxnSpPr/>
            <p:nvPr/>
          </p:nvCxnSpPr>
          <p:spPr>
            <a:xfrm>
              <a:off x="4077715" y="5724525"/>
              <a:ext cx="387034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157" name="Google Shape;1157;p5" descr="C:\Users\ecoffey\AppData\Local\Temp\Rar$DRa0.160\30042_Device_layer3_switch_default_6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72927" y="978129"/>
            <a:ext cx="487680" cy="457291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158" name="Google Shape;1158;p5"/>
          <p:cNvCxnSpPr>
            <a:stCxn id="1138" idx="3"/>
            <a:endCxn id="1157" idx="1"/>
          </p:cNvCxnSpPr>
          <p:nvPr/>
        </p:nvCxnSpPr>
        <p:spPr>
          <a:xfrm>
            <a:off x="8396816" y="1206786"/>
            <a:ext cx="10761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59" name="Google Shape;1159;p5" descr="C:\Users\ecoffey\AppData\Local\Temp\Rar$DRa0.608\30080_Device_switch_unreachable_6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99496" y="980958"/>
            <a:ext cx="487680" cy="457291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160" name="Google Shape;1160;p5"/>
          <p:cNvCxnSpPr>
            <a:stCxn id="1157" idx="3"/>
            <a:endCxn id="1159" idx="1"/>
          </p:cNvCxnSpPr>
          <p:nvPr/>
        </p:nvCxnSpPr>
        <p:spPr>
          <a:xfrm>
            <a:off x="9960607" y="1206775"/>
            <a:ext cx="639000" cy="27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161" name="Google Shape;1161;p5"/>
          <p:cNvGrpSpPr/>
          <p:nvPr/>
        </p:nvGrpSpPr>
        <p:grpSpPr>
          <a:xfrm>
            <a:off x="10456301" y="1382533"/>
            <a:ext cx="774068" cy="337405"/>
            <a:chOff x="4077715" y="5364703"/>
            <a:chExt cx="774068" cy="359822"/>
          </a:xfrm>
        </p:grpSpPr>
        <p:cxnSp>
          <p:nvCxnSpPr>
            <p:cNvPr id="1162" name="Google Shape;1162;p5"/>
            <p:cNvCxnSpPr/>
            <p:nvPr/>
          </p:nvCxnSpPr>
          <p:spPr>
            <a:xfrm>
              <a:off x="4464749" y="5364703"/>
              <a:ext cx="0" cy="359822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3" name="Google Shape;1163;p5"/>
            <p:cNvCxnSpPr/>
            <p:nvPr/>
          </p:nvCxnSpPr>
          <p:spPr>
            <a:xfrm>
              <a:off x="4464749" y="5724525"/>
              <a:ext cx="387034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4" name="Google Shape;1164;p5"/>
            <p:cNvCxnSpPr/>
            <p:nvPr/>
          </p:nvCxnSpPr>
          <p:spPr>
            <a:xfrm>
              <a:off x="4077715" y="5724525"/>
              <a:ext cx="387034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165" name="Google Shape;1165;p5" descr="C:\Users\ecoffey\AppData\Local\Temp\Rar$DRa0.160\30042_Device_layer3_switch_default_6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8697" y="979123"/>
            <a:ext cx="487680" cy="457291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166" name="Google Shape;1166;p5" descr="C:\Users\ecoffey\AppData\Local\Temp\Rar$DRa0.608\30080_Device_switch_unreachable_6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4329" y="979123"/>
            <a:ext cx="487680" cy="457291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167" name="Google Shape;1167;p5"/>
          <p:cNvGrpSpPr/>
          <p:nvPr/>
        </p:nvGrpSpPr>
        <p:grpSpPr>
          <a:xfrm>
            <a:off x="1861134" y="1376415"/>
            <a:ext cx="774068" cy="337405"/>
            <a:chOff x="4077715" y="5364703"/>
            <a:chExt cx="774068" cy="359822"/>
          </a:xfrm>
        </p:grpSpPr>
        <p:cxnSp>
          <p:nvCxnSpPr>
            <p:cNvPr id="1168" name="Google Shape;1168;p5"/>
            <p:cNvCxnSpPr/>
            <p:nvPr/>
          </p:nvCxnSpPr>
          <p:spPr>
            <a:xfrm>
              <a:off x="4464749" y="5364703"/>
              <a:ext cx="0" cy="359822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69" name="Google Shape;1169;p5"/>
            <p:cNvCxnSpPr/>
            <p:nvPr/>
          </p:nvCxnSpPr>
          <p:spPr>
            <a:xfrm>
              <a:off x="4464749" y="5724525"/>
              <a:ext cx="387034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170" name="Google Shape;1170;p5"/>
            <p:cNvCxnSpPr/>
            <p:nvPr/>
          </p:nvCxnSpPr>
          <p:spPr>
            <a:xfrm>
              <a:off x="4077715" y="5724525"/>
              <a:ext cx="387034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171" name="Google Shape;1171;p5"/>
          <p:cNvCxnSpPr>
            <a:stCxn id="1165" idx="3"/>
            <a:endCxn id="1136" idx="1"/>
          </p:cNvCxnSpPr>
          <p:nvPr/>
        </p:nvCxnSpPr>
        <p:spPr>
          <a:xfrm rot="10800000" flipH="1">
            <a:off x="3726377" y="1206869"/>
            <a:ext cx="2324700" cy="9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2" name="Google Shape;1172;p5"/>
          <p:cNvSpPr txBox="1"/>
          <p:nvPr/>
        </p:nvSpPr>
        <p:spPr>
          <a:xfrm rot="-5400000">
            <a:off x="4210668" y="1473489"/>
            <a:ext cx="1257000" cy="3693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CORE</a:t>
            </a:r>
            <a:endParaRPr sz="1800" b="1" i="0" u="none" strike="noStrike" cap="non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73" name="Google Shape;1173;p5"/>
          <p:cNvCxnSpPr>
            <a:stCxn id="1166" idx="3"/>
            <a:endCxn id="1165" idx="1"/>
          </p:cNvCxnSpPr>
          <p:nvPr/>
        </p:nvCxnSpPr>
        <p:spPr>
          <a:xfrm>
            <a:off x="2492010" y="1207769"/>
            <a:ext cx="7467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74" name="Google Shape;1174;p5"/>
          <p:cNvSpPr/>
          <p:nvPr/>
        </p:nvSpPr>
        <p:spPr>
          <a:xfrm>
            <a:off x="5736579" y="5837561"/>
            <a:ext cx="1245300" cy="228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203.230.5.0/24</a:t>
            </a:r>
            <a:endParaRPr sz="1000" b="1" i="0" u="none" strike="noStrike" cap="none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5" name="Google Shape;1175;p5"/>
          <p:cNvSpPr/>
          <p:nvPr/>
        </p:nvSpPr>
        <p:spPr>
          <a:xfrm>
            <a:off x="7478081" y="5839373"/>
            <a:ext cx="1245300" cy="228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203.230.8.0/24</a:t>
            </a:r>
            <a:endParaRPr sz="1000" b="1" i="0" u="none" strike="noStrike" cap="none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6" name="Google Shape;1176;p5"/>
          <p:cNvSpPr/>
          <p:nvPr/>
        </p:nvSpPr>
        <p:spPr>
          <a:xfrm>
            <a:off x="10220682" y="1787140"/>
            <a:ext cx="1245300" cy="228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203.230.7.0/</a:t>
            </a:r>
            <a:r>
              <a:rPr lang="en-US" sz="1000" b="1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28</a:t>
            </a:r>
            <a:endParaRPr sz="1000" b="1" i="0" u="none" strike="noStrike" cap="none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7" name="Google Shape;1177;p5"/>
          <p:cNvSpPr/>
          <p:nvPr/>
        </p:nvSpPr>
        <p:spPr>
          <a:xfrm>
            <a:off x="1651359" y="1787140"/>
            <a:ext cx="1245300" cy="2286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accent4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203.230.6.0/24</a:t>
            </a:r>
            <a:endParaRPr sz="1000" b="1" i="0" u="none" strike="noStrike" cap="none">
              <a:solidFill>
                <a:schemeClr val="accent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8" name="Google Shape;1178;p5"/>
          <p:cNvSpPr txBox="1"/>
          <p:nvPr/>
        </p:nvSpPr>
        <p:spPr>
          <a:xfrm>
            <a:off x="5845128" y="889010"/>
            <a:ext cx="941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Route Redistribution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79" name="Google Shape;1179;p5"/>
          <p:cNvSpPr txBox="1"/>
          <p:nvPr/>
        </p:nvSpPr>
        <p:spPr>
          <a:xfrm>
            <a:off x="7568399" y="889010"/>
            <a:ext cx="941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Route Redistribution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0" name="Google Shape;1180;p5"/>
          <p:cNvSpPr txBox="1"/>
          <p:nvPr/>
        </p:nvSpPr>
        <p:spPr>
          <a:xfrm>
            <a:off x="3308597" y="856650"/>
            <a:ext cx="399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DHCP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1" name="Google Shape;1181;p5"/>
          <p:cNvSpPr txBox="1"/>
          <p:nvPr/>
        </p:nvSpPr>
        <p:spPr>
          <a:xfrm>
            <a:off x="9513850" y="856650"/>
            <a:ext cx="399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DHCP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2" name="Google Shape;1182;p5"/>
          <p:cNvSpPr txBox="1"/>
          <p:nvPr/>
        </p:nvSpPr>
        <p:spPr>
          <a:xfrm>
            <a:off x="5622245" y="3664939"/>
            <a:ext cx="399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DHCP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3" name="Google Shape;1183;p5"/>
          <p:cNvSpPr txBox="1"/>
          <p:nvPr/>
        </p:nvSpPr>
        <p:spPr>
          <a:xfrm>
            <a:off x="8311169" y="3647748"/>
            <a:ext cx="399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DHCP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4" name="Google Shape;1184;p5"/>
          <p:cNvSpPr/>
          <p:nvPr/>
        </p:nvSpPr>
        <p:spPr>
          <a:xfrm>
            <a:off x="8864316" y="5106279"/>
            <a:ext cx="1825800" cy="228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Vlan 203.230.8.10/24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5" name="Google Shape;1185;p5"/>
          <p:cNvSpPr/>
          <p:nvPr/>
        </p:nvSpPr>
        <p:spPr>
          <a:xfrm>
            <a:off x="3936388" y="5120131"/>
            <a:ext cx="1825800" cy="228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Vlan 203.230.5.10/24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6" name="Google Shape;1186;p5"/>
          <p:cNvSpPr/>
          <p:nvPr/>
        </p:nvSpPr>
        <p:spPr>
          <a:xfrm>
            <a:off x="272075" y="1039390"/>
            <a:ext cx="1706400" cy="228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Vlan 203.230.6.10/24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7" name="Google Shape;1187;p5"/>
          <p:cNvSpPr/>
          <p:nvPr/>
        </p:nvSpPr>
        <p:spPr>
          <a:xfrm>
            <a:off x="10603100" y="776975"/>
            <a:ext cx="1497300" cy="2286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Vlan 203.230.7.10/2</a:t>
            </a:r>
            <a:r>
              <a:rPr lang="en-US" sz="1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8" name="Google Shape;1188;p5"/>
          <p:cNvSpPr txBox="1"/>
          <p:nvPr/>
        </p:nvSpPr>
        <p:spPr>
          <a:xfrm>
            <a:off x="6738058" y="1407630"/>
            <a:ext cx="180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MD5 / Area </a:t>
            </a:r>
            <a:b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Key-chain : OSPF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89" name="Google Shape;1189;p5"/>
          <p:cNvSpPr txBox="1"/>
          <p:nvPr/>
        </p:nvSpPr>
        <p:spPr>
          <a:xfrm>
            <a:off x="6738058" y="3924424"/>
            <a:ext cx="180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MD5 / Area </a:t>
            </a:r>
            <a:b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Key-chain : OSPF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0" name="Google Shape;1190;p5"/>
          <p:cNvSpPr txBox="1"/>
          <p:nvPr/>
        </p:nvSpPr>
        <p:spPr>
          <a:xfrm>
            <a:off x="3840482" y="880661"/>
            <a:ext cx="180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MD5 / Interface </a:t>
            </a:r>
            <a:b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Key-chain : EIGRP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1" name="Google Shape;1191;p5"/>
          <p:cNvSpPr txBox="1"/>
          <p:nvPr/>
        </p:nvSpPr>
        <p:spPr>
          <a:xfrm>
            <a:off x="2238135" y="871606"/>
            <a:ext cx="180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MD5 / Interface </a:t>
            </a:r>
            <a:b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Key-chain : EIGRP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2" name="Google Shape;1192;p5"/>
          <p:cNvSpPr/>
          <p:nvPr/>
        </p:nvSpPr>
        <p:spPr>
          <a:xfrm>
            <a:off x="6275238" y="1376981"/>
            <a:ext cx="161925" cy="544711"/>
          </a:xfrm>
          <a:custGeom>
            <a:avLst/>
            <a:gdLst/>
            <a:ahLst/>
            <a:cxnLst/>
            <a:rect l="l" t="t" r="r" b="b"/>
            <a:pathLst>
              <a:path w="161925" h="581025" extrusionOk="0">
                <a:moveTo>
                  <a:pt x="95250" y="0"/>
                </a:moveTo>
                <a:lnTo>
                  <a:pt x="0" y="171450"/>
                </a:lnTo>
                <a:lnTo>
                  <a:pt x="161925" y="371475"/>
                </a:lnTo>
                <a:lnTo>
                  <a:pt x="95250" y="581025"/>
                </a:lnTo>
                <a:lnTo>
                  <a:pt x="95250" y="581025"/>
                </a:lnTo>
              </a:path>
            </a:pathLst>
          </a:custGeom>
          <a:noFill/>
          <a:ln w="222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3" name="Google Shape;1193;p5"/>
          <p:cNvSpPr/>
          <p:nvPr/>
        </p:nvSpPr>
        <p:spPr>
          <a:xfrm>
            <a:off x="6088314" y="1457710"/>
            <a:ext cx="485700" cy="3921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94" name="Google Shape;1194;p5"/>
          <p:cNvCxnSpPr/>
          <p:nvPr/>
        </p:nvCxnSpPr>
        <p:spPr>
          <a:xfrm>
            <a:off x="6334646" y="2241775"/>
            <a:ext cx="0" cy="12756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5" name="Google Shape;1195;p5"/>
          <p:cNvSpPr/>
          <p:nvPr/>
        </p:nvSpPr>
        <p:spPr>
          <a:xfrm>
            <a:off x="6097440" y="2535183"/>
            <a:ext cx="485700" cy="3921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196" name="Google Shape;1196;p5"/>
          <p:cNvCxnSpPr>
            <a:stCxn id="1147" idx="3"/>
            <a:endCxn id="1133" idx="3"/>
          </p:cNvCxnSpPr>
          <p:nvPr/>
        </p:nvCxnSpPr>
        <p:spPr>
          <a:xfrm flipH="1">
            <a:off x="6572501" y="2080284"/>
            <a:ext cx="1203600" cy="16599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197" name="Google Shape;1197;p5"/>
          <p:cNvSpPr/>
          <p:nvPr/>
        </p:nvSpPr>
        <p:spPr>
          <a:xfrm>
            <a:off x="6723550" y="2968979"/>
            <a:ext cx="485700" cy="3921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198" name="Google Shape;1198;p5"/>
          <p:cNvSpPr txBox="1"/>
          <p:nvPr/>
        </p:nvSpPr>
        <p:spPr>
          <a:xfrm>
            <a:off x="243694" y="155575"/>
            <a:ext cx="11721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Trouble </a:t>
            </a: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Shooting</a:t>
            </a:r>
            <a:r>
              <a:rPr lang="en-US" sz="2000" b="1" i="0" u="none" strike="noStrike" cap="none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 시나리오 : 회선 장애 상황 </a:t>
            </a:r>
            <a:endParaRPr sz="1400" b="1" i="0" u="none" strike="noStrike" cap="none">
              <a:solidFill>
                <a:srgbClr val="1155CC"/>
              </a:solidFill>
            </a:endParaRPr>
          </a:p>
        </p:txBody>
      </p:sp>
      <p:sp>
        <p:nvSpPr>
          <p:cNvPr id="1199" name="Google Shape;1199;p5"/>
          <p:cNvSpPr txBox="1"/>
          <p:nvPr/>
        </p:nvSpPr>
        <p:spPr>
          <a:xfrm>
            <a:off x="6205240" y="1197402"/>
            <a:ext cx="279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R1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0" name="Google Shape;1200;p5"/>
          <p:cNvSpPr txBox="1"/>
          <p:nvPr/>
        </p:nvSpPr>
        <p:spPr>
          <a:xfrm>
            <a:off x="7958241" y="1202253"/>
            <a:ext cx="279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R2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1" name="Google Shape;1201;p5"/>
          <p:cNvSpPr txBox="1"/>
          <p:nvPr/>
        </p:nvSpPr>
        <p:spPr>
          <a:xfrm>
            <a:off x="6221433" y="2062631"/>
            <a:ext cx="279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R3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2" name="Google Shape;1202;p5"/>
          <p:cNvSpPr txBox="1"/>
          <p:nvPr/>
        </p:nvSpPr>
        <p:spPr>
          <a:xfrm>
            <a:off x="7981756" y="2053381"/>
            <a:ext cx="279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R4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3" name="Google Shape;1203;p5"/>
          <p:cNvSpPr txBox="1"/>
          <p:nvPr/>
        </p:nvSpPr>
        <p:spPr>
          <a:xfrm>
            <a:off x="3295983" y="1393858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L3SW1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4" name="Google Shape;1204;p5"/>
          <p:cNvSpPr txBox="1"/>
          <p:nvPr/>
        </p:nvSpPr>
        <p:spPr>
          <a:xfrm>
            <a:off x="9508137" y="1393858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LS3W2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5" name="Google Shape;1205;p5"/>
          <p:cNvSpPr txBox="1"/>
          <p:nvPr/>
        </p:nvSpPr>
        <p:spPr>
          <a:xfrm>
            <a:off x="6114119" y="3343931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L3SW3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6" name="Google Shape;1206;p5"/>
          <p:cNvSpPr txBox="1"/>
          <p:nvPr/>
        </p:nvSpPr>
        <p:spPr>
          <a:xfrm>
            <a:off x="7847134" y="3338379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L3SW4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7" name="Google Shape;1207;p5"/>
          <p:cNvSpPr txBox="1"/>
          <p:nvPr/>
        </p:nvSpPr>
        <p:spPr>
          <a:xfrm>
            <a:off x="2028710" y="1198830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L2SW1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8" name="Google Shape;1208;p5"/>
          <p:cNvSpPr txBox="1"/>
          <p:nvPr/>
        </p:nvSpPr>
        <p:spPr>
          <a:xfrm>
            <a:off x="10625699" y="1209298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L2SW2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09" name="Google Shape;1209;p5"/>
          <p:cNvSpPr txBox="1"/>
          <p:nvPr/>
        </p:nvSpPr>
        <p:spPr>
          <a:xfrm>
            <a:off x="6116624" y="5217687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L2SW3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0" name="Google Shape;1210;p5"/>
          <p:cNvSpPr txBox="1"/>
          <p:nvPr/>
        </p:nvSpPr>
        <p:spPr>
          <a:xfrm>
            <a:off x="7872412" y="5217584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L2SW4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11" name="Google Shape;1211;p5"/>
          <p:cNvCxnSpPr/>
          <p:nvPr/>
        </p:nvCxnSpPr>
        <p:spPr>
          <a:xfrm>
            <a:off x="8076674" y="5446414"/>
            <a:ext cx="0" cy="3372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12" name="Google Shape;1212;p5"/>
          <p:cNvSpPr/>
          <p:nvPr/>
        </p:nvSpPr>
        <p:spPr>
          <a:xfrm>
            <a:off x="6750158" y="3773576"/>
            <a:ext cx="1025700" cy="17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3" name="Google Shape;1213;p5"/>
          <p:cNvSpPr/>
          <p:nvPr/>
        </p:nvSpPr>
        <p:spPr>
          <a:xfrm>
            <a:off x="6580333" y="3894890"/>
            <a:ext cx="162000" cy="16674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4" name="Google Shape;1214;p5"/>
          <p:cNvSpPr/>
          <p:nvPr/>
        </p:nvSpPr>
        <p:spPr>
          <a:xfrm>
            <a:off x="2000856" y="1321832"/>
            <a:ext cx="5846400" cy="1734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5" name="Google Shape;1215;p5"/>
          <p:cNvSpPr/>
          <p:nvPr/>
        </p:nvSpPr>
        <p:spPr>
          <a:xfrm>
            <a:off x="7775858" y="1525524"/>
            <a:ext cx="162000" cy="19920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6" name="Google Shape;1216;p5"/>
          <p:cNvSpPr/>
          <p:nvPr/>
        </p:nvSpPr>
        <p:spPr>
          <a:xfrm>
            <a:off x="741806" y="5865238"/>
            <a:ext cx="399600" cy="17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7" name="Google Shape;1217;p5"/>
          <p:cNvSpPr/>
          <p:nvPr/>
        </p:nvSpPr>
        <p:spPr>
          <a:xfrm>
            <a:off x="741806" y="5568565"/>
            <a:ext cx="399600" cy="1734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8" name="Google Shape;1218;p5"/>
          <p:cNvSpPr/>
          <p:nvPr/>
        </p:nvSpPr>
        <p:spPr>
          <a:xfrm>
            <a:off x="5683132" y="1435410"/>
            <a:ext cx="162000" cy="4171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19" name="Google Shape;1219;p5"/>
          <p:cNvSpPr/>
          <p:nvPr/>
        </p:nvSpPr>
        <p:spPr>
          <a:xfrm>
            <a:off x="2028706" y="1458406"/>
            <a:ext cx="3476400" cy="1734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0" name="Google Shape;1220;p5"/>
          <p:cNvSpPr txBox="1"/>
          <p:nvPr/>
        </p:nvSpPr>
        <p:spPr>
          <a:xfrm>
            <a:off x="1214806" y="5484595"/>
            <a:ext cx="557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회선 장애 전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1" name="Google Shape;1221;p5"/>
          <p:cNvSpPr txBox="1"/>
          <p:nvPr/>
        </p:nvSpPr>
        <p:spPr>
          <a:xfrm>
            <a:off x="1214806" y="5779486"/>
            <a:ext cx="557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회선 장애 후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2" name="Google Shape;1222;p5"/>
          <p:cNvSpPr txBox="1">
            <a:spLocks noGrp="1"/>
          </p:cNvSpPr>
          <p:nvPr>
            <p:ph type="sldNum" idx="12"/>
          </p:nvPr>
        </p:nvSpPr>
        <p:spPr>
          <a:xfrm>
            <a:off x="8610608" y="6379101"/>
            <a:ext cx="2743200" cy="34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26</a:t>
            </a:fld>
            <a:endParaRPr/>
          </a:p>
        </p:txBody>
      </p:sp>
      <p:sp>
        <p:nvSpPr>
          <p:cNvPr id="1223" name="Google Shape;1223;p5"/>
          <p:cNvSpPr txBox="1"/>
          <p:nvPr/>
        </p:nvSpPr>
        <p:spPr>
          <a:xfrm rot="-5400000">
            <a:off x="4065107" y="3452575"/>
            <a:ext cx="1636500" cy="369300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55A1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Distrubution</a:t>
            </a:r>
            <a:endParaRPr sz="1800" b="1" i="0" u="none" strike="noStrike" cap="none">
              <a:solidFill>
                <a:srgbClr val="C55A1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24" name="Google Shape;1224;p5"/>
          <p:cNvSpPr txBox="1"/>
          <p:nvPr/>
        </p:nvSpPr>
        <p:spPr>
          <a:xfrm>
            <a:off x="197650" y="2733625"/>
            <a:ext cx="4096800" cy="123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B5394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라우터 Core 구간 이중화 확인(</a:t>
            </a:r>
            <a:r>
              <a:rPr lang="en-US" sz="2000" b="1">
                <a:solidFill>
                  <a:srgbClr val="0B5394"/>
                </a:solidFill>
              </a:rPr>
              <a:t>203.230.5.2 → 203.230.6.2)</a:t>
            </a:r>
            <a:r>
              <a:rPr lang="en-US" sz="2000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" name="Google Shape;1229;g27706378ab4_8_114"/>
          <p:cNvSpPr txBox="1"/>
          <p:nvPr/>
        </p:nvSpPr>
        <p:spPr>
          <a:xfrm>
            <a:off x="243697" y="155575"/>
            <a:ext cx="9877500" cy="70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3. Trouble Shooting 시나리오 : 회선 장애 상황 </a:t>
            </a:r>
            <a:endParaRPr sz="2000" b="1">
              <a:solidFill>
                <a:srgbClr val="1155CC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31538F"/>
                </a:solidFill>
                <a:latin typeface="Malgun Gothic"/>
                <a:ea typeface="Malgun Gothic"/>
                <a:cs typeface="Malgun Gothic"/>
                <a:sym typeface="Malgun Gothic"/>
              </a:rPr>
              <a:t>라우터 Core 구간 이중화 확인 (203.230.5.2 → 203.230.6.2)</a:t>
            </a:r>
            <a:endParaRPr sz="2000" b="1">
              <a:solidFill>
                <a:srgbClr val="31538F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1230" name="Google Shape;1230;g27706378ab4_8_1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323375" y="1531175"/>
            <a:ext cx="4400550" cy="1645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31" name="Google Shape;1231;g27706378ab4_8_114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375" y="3891275"/>
            <a:ext cx="4400549" cy="2206808"/>
          </a:xfrm>
          <a:prstGeom prst="rect">
            <a:avLst/>
          </a:prstGeom>
          <a:noFill/>
          <a:ln>
            <a:noFill/>
          </a:ln>
        </p:spPr>
      </p:pic>
      <p:sp>
        <p:nvSpPr>
          <p:cNvPr id="1232" name="Google Shape;1232;g27706378ab4_8_1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sp>
        <p:nvSpPr>
          <p:cNvPr id="1233" name="Google Shape;1233;g27706378ab4_8_114"/>
          <p:cNvSpPr txBox="1"/>
          <p:nvPr/>
        </p:nvSpPr>
        <p:spPr>
          <a:xfrm>
            <a:off x="240491" y="973525"/>
            <a:ext cx="2320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회선 장애 전</a:t>
            </a:r>
            <a:endParaRPr sz="2000" b="1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4" name="Google Shape;1234;g27706378ab4_8_114"/>
          <p:cNvSpPr txBox="1"/>
          <p:nvPr/>
        </p:nvSpPr>
        <p:spPr>
          <a:xfrm>
            <a:off x="264580" y="3333625"/>
            <a:ext cx="3632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회선 장애 후</a:t>
            </a:r>
            <a:endParaRPr sz="2000" b="1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35" name="Google Shape;1235;g27706378ab4_8_1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27</a:t>
            </a:fld>
            <a:endParaRPr/>
          </a:p>
        </p:txBody>
      </p:sp>
      <p:pic>
        <p:nvPicPr>
          <p:cNvPr id="1236" name="Google Shape;1236;g27706378ab4_8_114" descr="C:\Users\ecoffey\AppData\Local\Temp\Rar$DRa0.608\30080_Device_switch_unreachable_6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386213" y="4884387"/>
            <a:ext cx="319423" cy="421162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7" name="Google Shape;1237;g27706378ab4_8_114" descr="C:\Users\ecoffey\AppData\Local\Temp\Rar$DRa0.160\30042_Device_layer3_switch_default_64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9541657" y="3520930"/>
            <a:ext cx="319423" cy="421162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38" name="Google Shape;1238;g27706378ab4_8_114" descr="C:\Users\ecoffey\AppData\Local\Temp\Rar$DRa0.160\30042_Device_layer3_switch_default_64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8388153" y="3520930"/>
            <a:ext cx="319423" cy="42116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39" name="Google Shape;1239;g27706378ab4_8_114"/>
          <p:cNvGrpSpPr/>
          <p:nvPr/>
        </p:nvGrpSpPr>
        <p:grpSpPr>
          <a:xfrm>
            <a:off x="8365655" y="1248284"/>
            <a:ext cx="1536268" cy="1097680"/>
            <a:chOff x="4190062" y="666643"/>
            <a:chExt cx="2345805" cy="1271051"/>
          </a:xfrm>
        </p:grpSpPr>
        <p:pic>
          <p:nvPicPr>
            <p:cNvPr id="1240" name="Google Shape;1240;g27706378ab4_8_114" descr="C:\Users\ecoffey\AppData\Local\Temp\Rar$DRa0.583\Cisco Icons November\30067_Device_router_3057\Png_256\30067_Device_router_3057_unknown_256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190062" y="666643"/>
              <a:ext cx="613987" cy="347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1" name="Google Shape;1241;g27706378ab4_8_114" descr="C:\Users\ecoffey\AppData\Local\Temp\Rar$DRa0.583\Cisco Icons November\30067_Device_router_3057\Png_256\30067_Device_router_3057_unknown_256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4190062" y="1590388"/>
              <a:ext cx="613987" cy="347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2" name="Google Shape;1242;g27706378ab4_8_114" descr="C:\Users\ecoffey\AppData\Local\Temp\Rar$DRa0.583\Cisco Icons November\30067_Device_router_3057\Png_256\30067_Device_router_3057_unknown_256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21880" y="666643"/>
              <a:ext cx="613987" cy="347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243" name="Google Shape;1243;g27706378ab4_8_114" descr="C:\Users\ecoffey\AppData\Local\Temp\Rar$DRa0.583\Cisco Icons November\30067_Device_router_3057\Png_256\30067_Device_router_3057_unknown_256.png"/>
            <p:cNvPicPr preferRelativeResize="0"/>
            <p:nvPr/>
          </p:nvPicPr>
          <p:blipFill rotWithShape="1">
            <a:blip r:embed="rId7">
              <a:alphaModFix/>
            </a:blip>
            <a:srcRect/>
            <a:stretch/>
          </p:blipFill>
          <p:spPr>
            <a:xfrm>
              <a:off x="5921880" y="1590388"/>
              <a:ext cx="613987" cy="347306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1244" name="Google Shape;1244;g27706378ab4_8_114" descr="C:\Users\ecoffey\AppData\Local\Temp\Rar$DRa0.608\30080_Device_switch_unreachable_6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9537498" y="4884387"/>
            <a:ext cx="319423" cy="421162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45" name="Google Shape;1245;g27706378ab4_8_114"/>
          <p:cNvCxnSpPr>
            <a:stCxn id="1240" idx="3"/>
            <a:endCxn id="1242" idx="1"/>
          </p:cNvCxnSpPr>
          <p:nvPr/>
        </p:nvCxnSpPr>
        <p:spPr>
          <a:xfrm>
            <a:off x="8767756" y="1398251"/>
            <a:ext cx="7320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6" name="Google Shape;1246;g27706378ab4_8_114"/>
          <p:cNvCxnSpPr>
            <a:stCxn id="1243" idx="2"/>
            <a:endCxn id="1237" idx="0"/>
          </p:cNvCxnSpPr>
          <p:nvPr/>
        </p:nvCxnSpPr>
        <p:spPr>
          <a:xfrm>
            <a:off x="9700873" y="2345964"/>
            <a:ext cx="600" cy="11751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7" name="Google Shape;1247;g27706378ab4_8_114"/>
          <p:cNvCxnSpPr>
            <a:stCxn id="1238" idx="3"/>
            <a:endCxn id="1237" idx="1"/>
          </p:cNvCxnSpPr>
          <p:nvPr/>
        </p:nvCxnSpPr>
        <p:spPr>
          <a:xfrm>
            <a:off x="8707576" y="3731511"/>
            <a:ext cx="8340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8" name="Google Shape;1248;g27706378ab4_8_114"/>
          <p:cNvCxnSpPr>
            <a:stCxn id="1241" idx="3"/>
            <a:endCxn id="1237" idx="1"/>
          </p:cNvCxnSpPr>
          <p:nvPr/>
        </p:nvCxnSpPr>
        <p:spPr>
          <a:xfrm>
            <a:off x="8767756" y="2195997"/>
            <a:ext cx="774000" cy="15354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49" name="Google Shape;1249;g27706378ab4_8_114"/>
          <p:cNvCxnSpPr>
            <a:stCxn id="1237" idx="2"/>
            <a:endCxn id="1244" idx="0"/>
          </p:cNvCxnSpPr>
          <p:nvPr/>
        </p:nvCxnSpPr>
        <p:spPr>
          <a:xfrm rot="5400000">
            <a:off x="9228118" y="4411142"/>
            <a:ext cx="942300" cy="4200"/>
          </a:xfrm>
          <a:prstGeom prst="curvedConnector3">
            <a:avLst>
              <a:gd name="adj1" fmla="val 50000"/>
            </a:avLst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50" name="Google Shape;1250;g27706378ab4_8_114"/>
          <p:cNvCxnSpPr>
            <a:stCxn id="1238" idx="2"/>
            <a:endCxn id="1236" idx="0"/>
          </p:cNvCxnSpPr>
          <p:nvPr/>
        </p:nvCxnSpPr>
        <p:spPr>
          <a:xfrm rot="5400000">
            <a:off x="8075814" y="4412342"/>
            <a:ext cx="942300" cy="1800"/>
          </a:xfrm>
          <a:prstGeom prst="curvedConnector3">
            <a:avLst>
              <a:gd name="adj1" fmla="val 50000"/>
            </a:avLst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51" name="Google Shape;1251;g27706378ab4_8_114"/>
          <p:cNvSpPr/>
          <p:nvPr/>
        </p:nvSpPr>
        <p:spPr>
          <a:xfrm>
            <a:off x="8765902" y="2144994"/>
            <a:ext cx="729948" cy="148304"/>
          </a:xfrm>
          <a:custGeom>
            <a:avLst/>
            <a:gdLst/>
            <a:ahLst/>
            <a:cxnLst/>
            <a:rect l="l" t="t" r="r" b="b"/>
            <a:pathLst>
              <a:path w="1114425" h="171450" extrusionOk="0">
                <a:moveTo>
                  <a:pt x="0" y="38100"/>
                </a:moveTo>
                <a:lnTo>
                  <a:pt x="371475" y="171450"/>
                </a:lnTo>
                <a:lnTo>
                  <a:pt x="771525" y="0"/>
                </a:lnTo>
                <a:lnTo>
                  <a:pt x="1114425" y="66675"/>
                </a:lnTo>
                <a:lnTo>
                  <a:pt x="1085850" y="66675"/>
                </a:lnTo>
              </a:path>
            </a:pathLst>
          </a:custGeom>
          <a:noFill/>
          <a:ln w="222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2" name="Google Shape;1252;g27706378ab4_8_114"/>
          <p:cNvSpPr/>
          <p:nvPr/>
        </p:nvSpPr>
        <p:spPr>
          <a:xfrm>
            <a:off x="9639324" y="1536283"/>
            <a:ext cx="106061" cy="502587"/>
          </a:xfrm>
          <a:custGeom>
            <a:avLst/>
            <a:gdLst/>
            <a:ahLst/>
            <a:cxnLst/>
            <a:rect l="l" t="t" r="r" b="b"/>
            <a:pathLst>
              <a:path w="161925" h="581025" extrusionOk="0">
                <a:moveTo>
                  <a:pt x="95250" y="0"/>
                </a:moveTo>
                <a:lnTo>
                  <a:pt x="0" y="171450"/>
                </a:lnTo>
                <a:lnTo>
                  <a:pt x="161925" y="371475"/>
                </a:lnTo>
                <a:lnTo>
                  <a:pt x="95250" y="581025"/>
                </a:lnTo>
                <a:lnTo>
                  <a:pt x="95250" y="581025"/>
                </a:lnTo>
              </a:path>
            </a:pathLst>
          </a:custGeom>
          <a:noFill/>
          <a:ln w="222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53" name="Google Shape;1253;g27706378ab4_8_114"/>
          <p:cNvSpPr/>
          <p:nvPr/>
        </p:nvSpPr>
        <p:spPr>
          <a:xfrm>
            <a:off x="8504445" y="1553696"/>
            <a:ext cx="106061" cy="502587"/>
          </a:xfrm>
          <a:custGeom>
            <a:avLst/>
            <a:gdLst/>
            <a:ahLst/>
            <a:cxnLst/>
            <a:rect l="l" t="t" r="r" b="b"/>
            <a:pathLst>
              <a:path w="161925" h="581025" extrusionOk="0">
                <a:moveTo>
                  <a:pt x="95250" y="0"/>
                </a:moveTo>
                <a:lnTo>
                  <a:pt x="0" y="171450"/>
                </a:lnTo>
                <a:lnTo>
                  <a:pt x="161925" y="371475"/>
                </a:lnTo>
                <a:lnTo>
                  <a:pt x="95250" y="581025"/>
                </a:lnTo>
                <a:lnTo>
                  <a:pt x="95250" y="581025"/>
                </a:lnTo>
              </a:path>
            </a:pathLst>
          </a:custGeom>
          <a:noFill/>
          <a:ln w="222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1254" name="Google Shape;1254;g27706378ab4_8_114"/>
          <p:cNvGrpSpPr/>
          <p:nvPr/>
        </p:nvGrpSpPr>
        <p:grpSpPr>
          <a:xfrm>
            <a:off x="8290000" y="5291292"/>
            <a:ext cx="506915" cy="310742"/>
            <a:chOff x="4077715" y="5364703"/>
            <a:chExt cx="774034" cy="359822"/>
          </a:xfrm>
        </p:grpSpPr>
        <p:cxnSp>
          <p:nvCxnSpPr>
            <p:cNvPr id="1255" name="Google Shape;1255;g27706378ab4_8_114"/>
            <p:cNvCxnSpPr/>
            <p:nvPr/>
          </p:nvCxnSpPr>
          <p:spPr>
            <a:xfrm>
              <a:off x="4464749" y="5364703"/>
              <a:ext cx="0" cy="35970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6" name="Google Shape;1256;g27706378ab4_8_114"/>
            <p:cNvCxnSpPr/>
            <p:nvPr/>
          </p:nvCxnSpPr>
          <p:spPr>
            <a:xfrm>
              <a:off x="4464749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57" name="Google Shape;1257;g27706378ab4_8_114"/>
            <p:cNvCxnSpPr/>
            <p:nvPr/>
          </p:nvCxnSpPr>
          <p:spPr>
            <a:xfrm>
              <a:off x="4077715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258" name="Google Shape;1258;g27706378ab4_8_114" descr="C:\Users\ecoffey\AppData\Local\Temp\Rar$DRa0.160\30042_Device_layer3_switch_default_64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0607309" y="1187673"/>
            <a:ext cx="319423" cy="421162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59" name="Google Shape;1259;g27706378ab4_8_114"/>
          <p:cNvCxnSpPr>
            <a:stCxn id="1242" idx="3"/>
            <a:endCxn id="1258" idx="1"/>
          </p:cNvCxnSpPr>
          <p:nvPr/>
        </p:nvCxnSpPr>
        <p:spPr>
          <a:xfrm>
            <a:off x="9901923" y="1398251"/>
            <a:ext cx="7053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60" name="Google Shape;1260;g27706378ab4_8_114"/>
          <p:cNvGrpSpPr/>
          <p:nvPr/>
        </p:nvGrpSpPr>
        <p:grpSpPr>
          <a:xfrm>
            <a:off x="8545925" y="5305549"/>
            <a:ext cx="1408514" cy="296485"/>
            <a:chOff x="2701018" y="5381212"/>
            <a:chExt cx="2150731" cy="343313"/>
          </a:xfrm>
        </p:grpSpPr>
        <p:cxnSp>
          <p:nvCxnSpPr>
            <p:cNvPr id="1261" name="Google Shape;1261;g27706378ab4_8_114"/>
            <p:cNvCxnSpPr>
              <a:stCxn id="1236" idx="2"/>
            </p:cNvCxnSpPr>
            <p:nvPr/>
          </p:nvCxnSpPr>
          <p:spPr>
            <a:xfrm>
              <a:off x="2701018" y="5381212"/>
              <a:ext cx="0" cy="60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2" name="Google Shape;1262;g27706378ab4_8_114"/>
            <p:cNvCxnSpPr/>
            <p:nvPr/>
          </p:nvCxnSpPr>
          <p:spPr>
            <a:xfrm>
              <a:off x="4464749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3" name="Google Shape;1263;g27706378ab4_8_114"/>
            <p:cNvCxnSpPr/>
            <p:nvPr/>
          </p:nvCxnSpPr>
          <p:spPr>
            <a:xfrm>
              <a:off x="4077715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264" name="Google Shape;1264;g27706378ab4_8_114" descr="C:\Users\ecoffey\AppData\Local\Temp\Rar$DRa0.608\30080_Device_switch_unreachable_6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1345194" y="1190278"/>
            <a:ext cx="319423" cy="421162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1265" name="Google Shape;1265;g27706378ab4_8_114"/>
          <p:cNvCxnSpPr>
            <a:stCxn id="1258" idx="3"/>
            <a:endCxn id="1264" idx="1"/>
          </p:cNvCxnSpPr>
          <p:nvPr/>
        </p:nvCxnSpPr>
        <p:spPr>
          <a:xfrm>
            <a:off x="10926732" y="1398254"/>
            <a:ext cx="418500" cy="27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66" name="Google Shape;1266;g27706378ab4_8_114"/>
          <p:cNvGrpSpPr/>
          <p:nvPr/>
        </p:nvGrpSpPr>
        <p:grpSpPr>
          <a:xfrm>
            <a:off x="11251060" y="1560036"/>
            <a:ext cx="506915" cy="310742"/>
            <a:chOff x="4077715" y="5364703"/>
            <a:chExt cx="774034" cy="359822"/>
          </a:xfrm>
        </p:grpSpPr>
        <p:cxnSp>
          <p:nvCxnSpPr>
            <p:cNvPr id="1267" name="Google Shape;1267;g27706378ab4_8_114"/>
            <p:cNvCxnSpPr/>
            <p:nvPr/>
          </p:nvCxnSpPr>
          <p:spPr>
            <a:xfrm>
              <a:off x="4464749" y="5364703"/>
              <a:ext cx="0" cy="35970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8" name="Google Shape;1268;g27706378ab4_8_114"/>
            <p:cNvCxnSpPr/>
            <p:nvPr/>
          </p:nvCxnSpPr>
          <p:spPr>
            <a:xfrm>
              <a:off x="4464749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69" name="Google Shape;1269;g27706378ab4_8_114"/>
            <p:cNvCxnSpPr/>
            <p:nvPr/>
          </p:nvCxnSpPr>
          <p:spPr>
            <a:xfrm>
              <a:off x="4077715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1270" name="Google Shape;1270;g27706378ab4_8_114" descr="C:\Users\ecoffey\AppData\Local\Temp\Rar$DRa0.160\30042_Device_layer3_switch_default_64.png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523987" y="1188588"/>
            <a:ext cx="319423" cy="421162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1271" name="Google Shape;1271;g27706378ab4_8_114" descr="C:\Users\ecoffey\AppData\Local\Temp\Rar$DRa0.608\30080_Device_switch_unreachable_64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715495" y="1188588"/>
            <a:ext cx="319423" cy="421162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1272" name="Google Shape;1272;g27706378ab4_8_114"/>
          <p:cNvGrpSpPr/>
          <p:nvPr/>
        </p:nvGrpSpPr>
        <p:grpSpPr>
          <a:xfrm>
            <a:off x="5621361" y="1554401"/>
            <a:ext cx="506915" cy="310742"/>
            <a:chOff x="4077715" y="5364703"/>
            <a:chExt cx="774034" cy="359822"/>
          </a:xfrm>
        </p:grpSpPr>
        <p:cxnSp>
          <p:nvCxnSpPr>
            <p:cNvPr id="1273" name="Google Shape;1273;g27706378ab4_8_114"/>
            <p:cNvCxnSpPr/>
            <p:nvPr/>
          </p:nvCxnSpPr>
          <p:spPr>
            <a:xfrm>
              <a:off x="4464749" y="5364703"/>
              <a:ext cx="0" cy="35970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74" name="Google Shape;1274;g27706378ab4_8_114"/>
            <p:cNvCxnSpPr/>
            <p:nvPr/>
          </p:nvCxnSpPr>
          <p:spPr>
            <a:xfrm>
              <a:off x="4464749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1275" name="Google Shape;1275;g27706378ab4_8_114"/>
            <p:cNvCxnSpPr/>
            <p:nvPr/>
          </p:nvCxnSpPr>
          <p:spPr>
            <a:xfrm>
              <a:off x="4077715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1276" name="Google Shape;1276;g27706378ab4_8_114"/>
          <p:cNvCxnSpPr>
            <a:stCxn id="1270" idx="3"/>
            <a:endCxn id="1240" idx="1"/>
          </p:cNvCxnSpPr>
          <p:nvPr/>
        </p:nvCxnSpPr>
        <p:spPr>
          <a:xfrm rot="10800000" flipH="1">
            <a:off x="6843409" y="1398269"/>
            <a:ext cx="1522200" cy="9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7" name="Google Shape;1277;g27706378ab4_8_114"/>
          <p:cNvCxnSpPr>
            <a:stCxn id="1271" idx="3"/>
            <a:endCxn id="1270" idx="1"/>
          </p:cNvCxnSpPr>
          <p:nvPr/>
        </p:nvCxnSpPr>
        <p:spPr>
          <a:xfrm>
            <a:off x="6034918" y="1399169"/>
            <a:ext cx="4890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1278" name="Google Shape;1278;g27706378ab4_8_114"/>
          <p:cNvCxnSpPr/>
          <p:nvPr/>
        </p:nvCxnSpPr>
        <p:spPr>
          <a:xfrm>
            <a:off x="8551784" y="2351483"/>
            <a:ext cx="0" cy="11745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79" name="Google Shape;1279;g27706378ab4_8_114"/>
          <p:cNvSpPr/>
          <p:nvPr/>
        </p:nvSpPr>
        <p:spPr>
          <a:xfrm>
            <a:off x="8396419" y="2621711"/>
            <a:ext cx="317700" cy="3612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80" name="Google Shape;1280;g27706378ab4_8_114"/>
          <p:cNvCxnSpPr/>
          <p:nvPr/>
        </p:nvCxnSpPr>
        <p:spPr>
          <a:xfrm flipH="1">
            <a:off x="8707515" y="2202673"/>
            <a:ext cx="788400" cy="15288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1" name="Google Shape;1281;g27706378ab4_8_114"/>
          <p:cNvSpPr/>
          <p:nvPr/>
        </p:nvSpPr>
        <p:spPr>
          <a:xfrm>
            <a:off x="8806510" y="3021235"/>
            <a:ext cx="317700" cy="3612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1282" name="Google Shape;1282;g27706378ab4_8_114"/>
          <p:cNvCxnSpPr/>
          <p:nvPr/>
        </p:nvCxnSpPr>
        <p:spPr>
          <a:xfrm>
            <a:off x="9692785" y="5302939"/>
            <a:ext cx="0" cy="3105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83" name="Google Shape;1283;g27706378ab4_8_114"/>
          <p:cNvSpPr/>
          <p:nvPr/>
        </p:nvSpPr>
        <p:spPr>
          <a:xfrm>
            <a:off x="8823938" y="3762265"/>
            <a:ext cx="672000" cy="1593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4" name="Google Shape;1284;g27706378ab4_8_114"/>
          <p:cNvSpPr/>
          <p:nvPr/>
        </p:nvSpPr>
        <p:spPr>
          <a:xfrm>
            <a:off x="8712705" y="3873994"/>
            <a:ext cx="105900" cy="15354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5" name="Google Shape;1285;g27706378ab4_8_114"/>
          <p:cNvSpPr/>
          <p:nvPr/>
        </p:nvSpPr>
        <p:spPr>
          <a:xfrm>
            <a:off x="8125053" y="1608825"/>
            <a:ext cx="105900" cy="3841800"/>
          </a:xfrm>
          <a:prstGeom prst="up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6" name="Google Shape;1286;g27706378ab4_8_114"/>
          <p:cNvSpPr/>
          <p:nvPr/>
        </p:nvSpPr>
        <p:spPr>
          <a:xfrm>
            <a:off x="5731462" y="1630005"/>
            <a:ext cx="2277000" cy="159300"/>
          </a:xfrm>
          <a:prstGeom prst="lef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7" name="Google Shape;1287;g27706378ab4_8_114"/>
          <p:cNvSpPr/>
          <p:nvPr/>
        </p:nvSpPr>
        <p:spPr>
          <a:xfrm>
            <a:off x="5715501" y="1434800"/>
            <a:ext cx="3632700" cy="159300"/>
          </a:xfrm>
          <a:prstGeom prst="lef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8" name="Google Shape;1288;g27706378ab4_8_114"/>
          <p:cNvSpPr/>
          <p:nvPr/>
        </p:nvSpPr>
        <p:spPr>
          <a:xfrm>
            <a:off x="6137650" y="6148438"/>
            <a:ext cx="399600" cy="18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89" name="Google Shape;1289;g27706378ab4_8_114"/>
          <p:cNvSpPr/>
          <p:nvPr/>
        </p:nvSpPr>
        <p:spPr>
          <a:xfrm>
            <a:off x="6137650" y="5832050"/>
            <a:ext cx="399600" cy="184800"/>
          </a:xfrm>
          <a:prstGeom prst="rightArrow">
            <a:avLst>
              <a:gd name="adj1" fmla="val 50000"/>
              <a:gd name="adj2" fmla="val 50000"/>
            </a:avLst>
          </a:prstGeom>
          <a:solidFill>
            <a:schemeClr val="accent6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0" name="Google Shape;1290;g27706378ab4_8_114"/>
          <p:cNvSpPr txBox="1"/>
          <p:nvPr/>
        </p:nvSpPr>
        <p:spPr>
          <a:xfrm>
            <a:off x="6610650" y="5742500"/>
            <a:ext cx="557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회선 장애 전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1" name="Google Shape;1291;g27706378ab4_8_114"/>
          <p:cNvSpPr txBox="1"/>
          <p:nvPr/>
        </p:nvSpPr>
        <p:spPr>
          <a:xfrm>
            <a:off x="6610650" y="6056988"/>
            <a:ext cx="557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회선 장애 후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2" name="Google Shape;1292;g27706378ab4_8_114"/>
          <p:cNvSpPr/>
          <p:nvPr/>
        </p:nvSpPr>
        <p:spPr>
          <a:xfrm>
            <a:off x="8392919" y="1624399"/>
            <a:ext cx="317700" cy="361200"/>
          </a:xfrm>
          <a:prstGeom prst="mathMultiply">
            <a:avLst>
              <a:gd name="adj1" fmla="val 23520"/>
            </a:avLst>
          </a:prstGeom>
          <a:solidFill>
            <a:srgbClr val="FF0000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3" name="Google Shape;1293;g27706378ab4_8_114"/>
          <p:cNvSpPr/>
          <p:nvPr/>
        </p:nvSpPr>
        <p:spPr>
          <a:xfrm>
            <a:off x="9431600" y="1585977"/>
            <a:ext cx="105900" cy="1935000"/>
          </a:xfrm>
          <a:prstGeom prst="upArrow">
            <a:avLst>
              <a:gd name="adj1" fmla="val 50000"/>
              <a:gd name="adj2" fmla="val 50000"/>
            </a:avLst>
          </a:prstGeom>
          <a:solidFill>
            <a:srgbClr val="FF0000"/>
          </a:solidFill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FF0000"/>
              </a:solidFill>
              <a:highlight>
                <a:srgbClr val="FF0000"/>
              </a:highlight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4" name="Google Shape;1294;g27706378ab4_8_114"/>
          <p:cNvSpPr txBox="1"/>
          <p:nvPr/>
        </p:nvSpPr>
        <p:spPr>
          <a:xfrm>
            <a:off x="8298963" y="5660150"/>
            <a:ext cx="489000" cy="338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5.1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5" name="Google Shape;1295;g27706378ab4_8_114"/>
          <p:cNvSpPr txBox="1"/>
          <p:nvPr/>
        </p:nvSpPr>
        <p:spPr>
          <a:xfrm>
            <a:off x="7907013" y="2165325"/>
            <a:ext cx="489000" cy="3387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10.6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6" name="Google Shape;1296;g27706378ab4_8_114"/>
          <p:cNvSpPr txBox="1"/>
          <p:nvPr/>
        </p:nvSpPr>
        <p:spPr>
          <a:xfrm>
            <a:off x="8621929" y="1573288"/>
            <a:ext cx="626400" cy="338700"/>
          </a:xfrm>
          <a:prstGeom prst="rect">
            <a:avLst/>
          </a:prstGeom>
          <a:noFill/>
          <a:ln w="9525" cap="flat" cmpd="sng">
            <a:solidFill>
              <a:schemeClr val="accent6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10.26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7" name="Google Shape;1297;g27706378ab4_8_114"/>
          <p:cNvSpPr txBox="1"/>
          <p:nvPr/>
        </p:nvSpPr>
        <p:spPr>
          <a:xfrm>
            <a:off x="6901826" y="961575"/>
            <a:ext cx="507000" cy="338700"/>
          </a:xfrm>
          <a:prstGeom prst="rect">
            <a:avLst/>
          </a:prstGeom>
          <a:noFill/>
          <a:ln w="9525" cap="flat" cmpd="sng">
            <a:solidFill>
              <a:schemeClr val="accent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10.38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8" name="Google Shape;1298;g27706378ab4_8_114"/>
          <p:cNvSpPr txBox="1"/>
          <p:nvPr/>
        </p:nvSpPr>
        <p:spPr>
          <a:xfrm>
            <a:off x="9124188" y="3964050"/>
            <a:ext cx="489000" cy="3387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10.2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299" name="Google Shape;1299;g27706378ab4_8_114"/>
          <p:cNvSpPr txBox="1"/>
          <p:nvPr/>
        </p:nvSpPr>
        <p:spPr>
          <a:xfrm>
            <a:off x="9807428" y="2384125"/>
            <a:ext cx="626400" cy="3387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10.10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0" name="Google Shape;1300;g27706378ab4_8_114"/>
          <p:cNvSpPr txBox="1"/>
          <p:nvPr/>
        </p:nvSpPr>
        <p:spPr>
          <a:xfrm>
            <a:off x="9847203" y="1454500"/>
            <a:ext cx="626400" cy="3387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10.30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1" name="Google Shape;1301;g27706378ab4_8_114"/>
          <p:cNvSpPr txBox="1"/>
          <p:nvPr/>
        </p:nvSpPr>
        <p:spPr>
          <a:xfrm>
            <a:off x="8621928" y="961563"/>
            <a:ext cx="626400" cy="338700"/>
          </a:xfrm>
          <a:prstGeom prst="rect">
            <a:avLst/>
          </a:prstGeom>
          <a:noFill/>
          <a:ln w="9525" cap="flat" cmpd="sng">
            <a:solidFill>
              <a:srgbClr val="C0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10.33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2" name="Google Shape;1302;g27706378ab4_8_114"/>
          <p:cNvSpPr/>
          <p:nvPr/>
        </p:nvSpPr>
        <p:spPr>
          <a:xfrm>
            <a:off x="6137650" y="6464850"/>
            <a:ext cx="399600" cy="93300"/>
          </a:xfrm>
          <a:prstGeom prst="rect">
            <a:avLst/>
          </a:prstGeom>
          <a:solidFill>
            <a:schemeClr val="accen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303" name="Google Shape;1303;g27706378ab4_8_114"/>
          <p:cNvSpPr txBox="1"/>
          <p:nvPr/>
        </p:nvSpPr>
        <p:spPr>
          <a:xfrm>
            <a:off x="6610650" y="6373063"/>
            <a:ext cx="55716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공통</a:t>
            </a:r>
            <a:endParaRPr sz="10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3"/>
          <p:cNvSpPr/>
          <p:nvPr/>
        </p:nvSpPr>
        <p:spPr>
          <a:xfrm>
            <a:off x="3719404" y="609375"/>
            <a:ext cx="5361000" cy="1950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7" name="Google Shape;397;p3"/>
          <p:cNvSpPr/>
          <p:nvPr/>
        </p:nvSpPr>
        <p:spPr>
          <a:xfrm>
            <a:off x="3737855" y="2906880"/>
            <a:ext cx="5361000" cy="1581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98" name="Google Shape;398;p3"/>
          <p:cNvSpPr/>
          <p:nvPr/>
        </p:nvSpPr>
        <p:spPr>
          <a:xfrm>
            <a:off x="3719404" y="4889867"/>
            <a:ext cx="5361000" cy="15816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399" name="Google Shape;399;p3" descr="C:\Users\ecoffey\AppData\Local\Temp\Rar$DRa0.608\30080_Device_switch_unreachable_6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321379" y="5033276"/>
            <a:ext cx="487680" cy="446366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0" name="Google Shape;400;p3" descr="C:\Users\ecoffey\AppData\Local\Temp\Rar$DRa0.160\30042_Device_layer3_switch_default_6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26744" y="3588226"/>
            <a:ext cx="487680" cy="446366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01" name="Google Shape;401;p3" descr="C:\Users\ecoffey\AppData\Local\Temp\Rar$DRa0.160\30042_Device_layer3_switch_default_6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324340" y="3588226"/>
            <a:ext cx="487680" cy="446366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"/>
          <p:cNvSpPr txBox="1"/>
          <p:nvPr/>
        </p:nvSpPr>
        <p:spPr>
          <a:xfrm rot="-5400000">
            <a:off x="3322753" y="3526360"/>
            <a:ext cx="1597200" cy="369300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55A1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Distrubution</a:t>
            </a:r>
            <a:endParaRPr sz="1800" b="1" i="0" u="none" strike="noStrike" cap="none">
              <a:solidFill>
                <a:srgbClr val="C55A1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03" name="Google Shape;403;p3"/>
          <p:cNvSpPr txBox="1"/>
          <p:nvPr/>
        </p:nvSpPr>
        <p:spPr>
          <a:xfrm rot="-5400000">
            <a:off x="3465337" y="5462078"/>
            <a:ext cx="1226700" cy="3693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ACCESS</a:t>
            </a:r>
            <a:endParaRPr sz="18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404" name="Google Shape;404;p3" descr="C:\Users\ecoffey\AppData\Local\Temp\Rar$DRa0.583\Cisco Icons November\30067_Device_router_3057\Png_256\30067_Device_router_3057_unknown_256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0532" y="1179582"/>
            <a:ext cx="613987" cy="31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3" descr="C:\Users\ecoffey\AppData\Local\Temp\Rar$DRa0.583\Cisco Icons November\30067_Device_router_3057\Png_256\30067_Device_router_3057_unknown_256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290532" y="2025071"/>
            <a:ext cx="613987" cy="31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6" name="Google Shape;406;p3" descr="C:\Users\ecoffey\AppData\Local\Temp\Rar$DRa0.583\Cisco Icons November\30067_Device_router_3057\Png_256\30067_Device_router_3057_unknown_256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43806" y="1179582"/>
            <a:ext cx="613987" cy="31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7" name="Google Shape;407;p3" descr="C:\Users\ecoffey\AppData\Local\Temp\Rar$DRa0.583\Cisco Icons November\30067_Device_router_3057\Png_256\30067_Device_router_3057_unknown_256.png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7743806" y="2025071"/>
            <a:ext cx="613987" cy="317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408" name="Google Shape;408;p3" descr="C:\Users\ecoffey\AppData\Local\Temp\Rar$DRa0.608\30080_Device_switch_unreachable_6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25731" y="5033276"/>
            <a:ext cx="487680" cy="446366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09" name="Google Shape;409;p3"/>
          <p:cNvCxnSpPr>
            <a:stCxn id="404" idx="3"/>
            <a:endCxn id="406" idx="1"/>
          </p:cNvCxnSpPr>
          <p:nvPr/>
        </p:nvCxnSpPr>
        <p:spPr>
          <a:xfrm>
            <a:off x="5904519" y="1338524"/>
            <a:ext cx="18393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0" name="Google Shape;410;p3"/>
          <p:cNvCxnSpPr>
            <a:stCxn id="407" idx="2"/>
            <a:endCxn id="400" idx="0"/>
          </p:cNvCxnSpPr>
          <p:nvPr/>
        </p:nvCxnSpPr>
        <p:spPr>
          <a:xfrm>
            <a:off x="8050799" y="2342955"/>
            <a:ext cx="19800" cy="12453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1" name="Google Shape;411;p3"/>
          <p:cNvCxnSpPr>
            <a:stCxn id="405" idx="2"/>
            <a:endCxn id="401" idx="0"/>
          </p:cNvCxnSpPr>
          <p:nvPr/>
        </p:nvCxnSpPr>
        <p:spPr>
          <a:xfrm flipH="1">
            <a:off x="5568126" y="2342955"/>
            <a:ext cx="29400" cy="12453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2" name="Google Shape;412;p3"/>
          <p:cNvCxnSpPr>
            <a:stCxn id="401" idx="3"/>
            <a:endCxn id="400" idx="1"/>
          </p:cNvCxnSpPr>
          <p:nvPr/>
        </p:nvCxnSpPr>
        <p:spPr>
          <a:xfrm>
            <a:off x="5812021" y="3811409"/>
            <a:ext cx="20148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3" name="Google Shape;413;p3"/>
          <p:cNvCxnSpPr>
            <a:stCxn id="407" idx="1"/>
            <a:endCxn id="401" idx="3"/>
          </p:cNvCxnSpPr>
          <p:nvPr/>
        </p:nvCxnSpPr>
        <p:spPr>
          <a:xfrm flipH="1">
            <a:off x="5812106" y="2184013"/>
            <a:ext cx="1931700" cy="16275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4" name="Google Shape;414;p3"/>
          <p:cNvCxnSpPr>
            <a:stCxn id="405" idx="3"/>
            <a:endCxn id="400" idx="1"/>
          </p:cNvCxnSpPr>
          <p:nvPr/>
        </p:nvCxnSpPr>
        <p:spPr>
          <a:xfrm>
            <a:off x="5904519" y="2184013"/>
            <a:ext cx="1922100" cy="16275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5" name="Google Shape;415;p3"/>
          <p:cNvCxnSpPr>
            <a:stCxn id="400" idx="2"/>
            <a:endCxn id="408" idx="0"/>
          </p:cNvCxnSpPr>
          <p:nvPr/>
        </p:nvCxnSpPr>
        <p:spPr>
          <a:xfrm rot="5400000">
            <a:off x="7570784" y="4533492"/>
            <a:ext cx="998700" cy="900"/>
          </a:xfrm>
          <a:prstGeom prst="curvedConnector3">
            <a:avLst>
              <a:gd name="adj1" fmla="val 50000"/>
            </a:avLst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16" name="Google Shape;416;p3"/>
          <p:cNvCxnSpPr>
            <a:stCxn id="401" idx="2"/>
            <a:endCxn id="399" idx="0"/>
          </p:cNvCxnSpPr>
          <p:nvPr/>
        </p:nvCxnSpPr>
        <p:spPr>
          <a:xfrm rot="5400000">
            <a:off x="5067330" y="4532442"/>
            <a:ext cx="998700" cy="3000"/>
          </a:xfrm>
          <a:prstGeom prst="curvedConnector3">
            <a:avLst>
              <a:gd name="adj1" fmla="val 50001"/>
            </a:avLst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17" name="Google Shape;417;p3"/>
          <p:cNvSpPr/>
          <p:nvPr/>
        </p:nvSpPr>
        <p:spPr>
          <a:xfrm>
            <a:off x="7956026" y="1484813"/>
            <a:ext cx="161925" cy="531638"/>
          </a:xfrm>
          <a:custGeom>
            <a:avLst/>
            <a:gdLst/>
            <a:ahLst/>
            <a:cxnLst/>
            <a:rect l="l" t="t" r="r" b="b"/>
            <a:pathLst>
              <a:path w="161925" h="581025" extrusionOk="0">
                <a:moveTo>
                  <a:pt x="95250" y="0"/>
                </a:moveTo>
                <a:lnTo>
                  <a:pt x="0" y="171450"/>
                </a:lnTo>
                <a:lnTo>
                  <a:pt x="161925" y="371475"/>
                </a:lnTo>
                <a:lnTo>
                  <a:pt x="95250" y="581025"/>
                </a:lnTo>
                <a:lnTo>
                  <a:pt x="95250" y="581025"/>
                </a:lnTo>
              </a:path>
            </a:pathLst>
          </a:custGeom>
          <a:noFill/>
          <a:ln w="222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18" name="Google Shape;418;p3"/>
          <p:cNvSpPr/>
          <p:nvPr/>
        </p:nvSpPr>
        <p:spPr>
          <a:xfrm>
            <a:off x="5501890" y="1503268"/>
            <a:ext cx="161925" cy="531638"/>
          </a:xfrm>
          <a:custGeom>
            <a:avLst/>
            <a:gdLst/>
            <a:ahLst/>
            <a:cxnLst/>
            <a:rect l="l" t="t" r="r" b="b"/>
            <a:pathLst>
              <a:path w="161925" h="581025" extrusionOk="0">
                <a:moveTo>
                  <a:pt x="95250" y="0"/>
                </a:moveTo>
                <a:lnTo>
                  <a:pt x="0" y="171450"/>
                </a:lnTo>
                <a:lnTo>
                  <a:pt x="161925" y="371475"/>
                </a:lnTo>
                <a:lnTo>
                  <a:pt x="95250" y="581025"/>
                </a:lnTo>
                <a:lnTo>
                  <a:pt x="95250" y="581025"/>
                </a:lnTo>
              </a:path>
            </a:pathLst>
          </a:custGeom>
          <a:noFill/>
          <a:ln w="222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19" name="Google Shape;419;p3"/>
          <p:cNvCxnSpPr/>
          <p:nvPr/>
        </p:nvCxnSpPr>
        <p:spPr>
          <a:xfrm>
            <a:off x="5562042" y="5464639"/>
            <a:ext cx="0" cy="329345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0" name="Google Shape;420;p3"/>
          <p:cNvCxnSpPr/>
          <p:nvPr/>
        </p:nvCxnSpPr>
        <p:spPr>
          <a:xfrm>
            <a:off x="5562042" y="5793984"/>
            <a:ext cx="3870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421" name="Google Shape;421;p3"/>
          <p:cNvCxnSpPr/>
          <p:nvPr/>
        </p:nvCxnSpPr>
        <p:spPr>
          <a:xfrm>
            <a:off x="5175008" y="5793984"/>
            <a:ext cx="387034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2" name="Google Shape;422;p3" descr="C:\Users\ecoffey\AppData\Local\Temp\Rar$DRa0.160\30042_Device_layer3_switch_default_6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568142" y="1118103"/>
            <a:ext cx="487680" cy="446366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23" name="Google Shape;423;p3"/>
          <p:cNvCxnSpPr>
            <a:stCxn id="406" idx="3"/>
            <a:endCxn id="422" idx="1"/>
          </p:cNvCxnSpPr>
          <p:nvPr/>
        </p:nvCxnSpPr>
        <p:spPr>
          <a:xfrm>
            <a:off x="8357793" y="1338524"/>
            <a:ext cx="1210200" cy="27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424" name="Google Shape;424;p3" descr="C:\Users\ecoffey\AppData\Local\Temp\Rar$DRa0.608\30080_Device_switch_unreachable_6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1007394" y="1111630"/>
            <a:ext cx="487680" cy="446366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425" name="Google Shape;425;p3"/>
          <p:cNvCxnSpPr>
            <a:stCxn id="422" idx="3"/>
            <a:endCxn id="424" idx="1"/>
          </p:cNvCxnSpPr>
          <p:nvPr/>
        </p:nvCxnSpPr>
        <p:spPr>
          <a:xfrm rot="10800000" flipH="1">
            <a:off x="10055822" y="1334686"/>
            <a:ext cx="951600" cy="66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426" name="Google Shape;426;p3"/>
          <p:cNvGrpSpPr/>
          <p:nvPr/>
        </p:nvGrpSpPr>
        <p:grpSpPr>
          <a:xfrm>
            <a:off x="10846921" y="1510096"/>
            <a:ext cx="774068" cy="329345"/>
            <a:chOff x="4633196" y="5364703"/>
            <a:chExt cx="774068" cy="359822"/>
          </a:xfrm>
        </p:grpSpPr>
        <p:cxnSp>
          <p:nvCxnSpPr>
            <p:cNvPr id="427" name="Google Shape;427;p3"/>
            <p:cNvCxnSpPr/>
            <p:nvPr/>
          </p:nvCxnSpPr>
          <p:spPr>
            <a:xfrm>
              <a:off x="5020230" y="5364703"/>
              <a:ext cx="0" cy="359822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8" name="Google Shape;428;p3"/>
            <p:cNvCxnSpPr/>
            <p:nvPr/>
          </p:nvCxnSpPr>
          <p:spPr>
            <a:xfrm>
              <a:off x="5020230" y="5724525"/>
              <a:ext cx="387034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29" name="Google Shape;429;p3"/>
            <p:cNvCxnSpPr/>
            <p:nvPr/>
          </p:nvCxnSpPr>
          <p:spPr>
            <a:xfrm>
              <a:off x="4633196" y="5724525"/>
              <a:ext cx="387034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pic>
        <p:nvPicPr>
          <p:cNvPr id="430" name="Google Shape;430;p3" descr="C:\Users\ecoffey\AppData\Local\Temp\Rar$DRa0.160\30042_Device_layer3_switch_default_6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2478216" y="1116311"/>
            <a:ext cx="487680" cy="446366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431" name="Google Shape;431;p3" descr="C:\Users\ecoffey\AppData\Local\Temp\Rar$DRa0.608\30080_Device_switch_unreachable_6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6553" y="1116311"/>
            <a:ext cx="487680" cy="446366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432" name="Google Shape;432;p3"/>
          <p:cNvGrpSpPr/>
          <p:nvPr/>
        </p:nvGrpSpPr>
        <p:grpSpPr>
          <a:xfrm>
            <a:off x="673360" y="1504124"/>
            <a:ext cx="774068" cy="329345"/>
            <a:chOff x="4077715" y="5364703"/>
            <a:chExt cx="774068" cy="359822"/>
          </a:xfrm>
        </p:grpSpPr>
        <p:cxnSp>
          <p:nvCxnSpPr>
            <p:cNvPr id="433" name="Google Shape;433;p3"/>
            <p:cNvCxnSpPr/>
            <p:nvPr/>
          </p:nvCxnSpPr>
          <p:spPr>
            <a:xfrm>
              <a:off x="4464749" y="5364703"/>
              <a:ext cx="0" cy="359822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4" name="Google Shape;434;p3"/>
            <p:cNvCxnSpPr/>
            <p:nvPr/>
          </p:nvCxnSpPr>
          <p:spPr>
            <a:xfrm>
              <a:off x="4464749" y="5724525"/>
              <a:ext cx="387034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435" name="Google Shape;435;p3"/>
            <p:cNvCxnSpPr/>
            <p:nvPr/>
          </p:nvCxnSpPr>
          <p:spPr>
            <a:xfrm>
              <a:off x="4077715" y="5724525"/>
              <a:ext cx="387034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436" name="Google Shape;436;p3"/>
          <p:cNvCxnSpPr>
            <a:stCxn id="430" idx="3"/>
            <a:endCxn id="404" idx="1"/>
          </p:cNvCxnSpPr>
          <p:nvPr/>
        </p:nvCxnSpPr>
        <p:spPr>
          <a:xfrm rot="10800000" flipH="1">
            <a:off x="2965896" y="1338594"/>
            <a:ext cx="2324700" cy="9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7" name="Google Shape;437;p3"/>
          <p:cNvSpPr txBox="1"/>
          <p:nvPr/>
        </p:nvSpPr>
        <p:spPr>
          <a:xfrm rot="-5400000">
            <a:off x="3465337" y="1594589"/>
            <a:ext cx="1226700" cy="3693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CORE</a:t>
            </a:r>
            <a:endParaRPr sz="1800" b="1" i="0" u="none" strike="noStrike" cap="non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438" name="Google Shape;438;p3"/>
          <p:cNvCxnSpPr>
            <a:stCxn id="431" idx="3"/>
            <a:endCxn id="430" idx="1"/>
          </p:cNvCxnSpPr>
          <p:nvPr/>
        </p:nvCxnSpPr>
        <p:spPr>
          <a:xfrm>
            <a:off x="1304233" y="1339494"/>
            <a:ext cx="11739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39" name="Google Shape;439;p3"/>
          <p:cNvSpPr/>
          <p:nvPr/>
        </p:nvSpPr>
        <p:spPr>
          <a:xfrm>
            <a:off x="4976099" y="5858678"/>
            <a:ext cx="1245300" cy="22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203.230.5.0/24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0" name="Google Shape;440;p3"/>
          <p:cNvSpPr/>
          <p:nvPr/>
        </p:nvSpPr>
        <p:spPr>
          <a:xfrm>
            <a:off x="7464222" y="5860446"/>
            <a:ext cx="1245300" cy="22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203.230.8.0/24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1" name="Google Shape;441;p3"/>
          <p:cNvSpPr/>
          <p:nvPr/>
        </p:nvSpPr>
        <p:spPr>
          <a:xfrm>
            <a:off x="463586" y="1905024"/>
            <a:ext cx="1245300" cy="22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203.230.6.0/24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2" name="Google Shape;442;p3"/>
          <p:cNvSpPr/>
          <p:nvPr/>
        </p:nvSpPr>
        <p:spPr>
          <a:xfrm>
            <a:off x="5872510" y="3925592"/>
            <a:ext cx="292800" cy="14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.1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3" name="Google Shape;443;p3"/>
          <p:cNvSpPr txBox="1"/>
          <p:nvPr/>
        </p:nvSpPr>
        <p:spPr>
          <a:xfrm>
            <a:off x="5084648" y="1028351"/>
            <a:ext cx="941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Route Redistribution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4" name="Google Shape;444;p3"/>
          <p:cNvSpPr txBox="1"/>
          <p:nvPr/>
        </p:nvSpPr>
        <p:spPr>
          <a:xfrm>
            <a:off x="7571319" y="1028351"/>
            <a:ext cx="941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Route Redistribution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5" name="Google Shape;445;p3"/>
          <p:cNvSpPr txBox="1"/>
          <p:nvPr/>
        </p:nvSpPr>
        <p:spPr>
          <a:xfrm>
            <a:off x="2548116" y="996764"/>
            <a:ext cx="399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DHCP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6" name="Google Shape;446;p3"/>
          <p:cNvSpPr txBox="1"/>
          <p:nvPr/>
        </p:nvSpPr>
        <p:spPr>
          <a:xfrm>
            <a:off x="9348990" y="996764"/>
            <a:ext cx="399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DHCP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7" name="Google Shape;447;p3"/>
          <p:cNvSpPr txBox="1"/>
          <p:nvPr/>
        </p:nvSpPr>
        <p:spPr>
          <a:xfrm>
            <a:off x="5361219" y="3975669"/>
            <a:ext cx="399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DHCP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8" name="Google Shape;448;p3"/>
          <p:cNvSpPr txBox="1"/>
          <p:nvPr/>
        </p:nvSpPr>
        <p:spPr>
          <a:xfrm>
            <a:off x="7875583" y="3979365"/>
            <a:ext cx="399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DHCP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49" name="Google Shape;449;p3"/>
          <p:cNvSpPr/>
          <p:nvPr/>
        </p:nvSpPr>
        <p:spPr>
          <a:xfrm>
            <a:off x="8864313" y="5144867"/>
            <a:ext cx="1825800" cy="22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Vlan 203.230.8.10/24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0" name="Google Shape;450;p3"/>
          <p:cNvSpPr/>
          <p:nvPr/>
        </p:nvSpPr>
        <p:spPr>
          <a:xfrm>
            <a:off x="3415386" y="5153916"/>
            <a:ext cx="1825800" cy="22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Vlan 203.230.5.10/24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1" name="Google Shape;451;p3"/>
          <p:cNvSpPr/>
          <p:nvPr/>
        </p:nvSpPr>
        <p:spPr>
          <a:xfrm>
            <a:off x="5918328" y="3750021"/>
            <a:ext cx="429000" cy="1257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Fa 0/5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2" name="Google Shape;452;p3"/>
          <p:cNvSpPr/>
          <p:nvPr/>
        </p:nvSpPr>
        <p:spPr>
          <a:xfrm>
            <a:off x="7346776" y="3750470"/>
            <a:ext cx="404700" cy="1311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Fa 0/5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3" name="Google Shape;453;p3"/>
          <p:cNvSpPr/>
          <p:nvPr/>
        </p:nvSpPr>
        <p:spPr>
          <a:xfrm>
            <a:off x="7475366" y="3909098"/>
            <a:ext cx="292800" cy="152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.2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4" name="Google Shape;454;p3"/>
          <p:cNvSpPr/>
          <p:nvPr/>
        </p:nvSpPr>
        <p:spPr>
          <a:xfrm rot="2902568">
            <a:off x="5764454" y="2335247"/>
            <a:ext cx="295376" cy="146881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.1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5" name="Google Shape;455;p3"/>
          <p:cNvSpPr/>
          <p:nvPr/>
        </p:nvSpPr>
        <p:spPr>
          <a:xfrm rot="2533437">
            <a:off x="7589819" y="3391672"/>
            <a:ext cx="302219" cy="15795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.2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6" name="Google Shape;456;p3"/>
          <p:cNvSpPr/>
          <p:nvPr/>
        </p:nvSpPr>
        <p:spPr>
          <a:xfrm rot="-2586237">
            <a:off x="6204468" y="3465027"/>
            <a:ext cx="339809" cy="138744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.2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7" name="Google Shape;457;p3"/>
          <p:cNvSpPr/>
          <p:nvPr/>
        </p:nvSpPr>
        <p:spPr>
          <a:xfrm rot="-2634179">
            <a:off x="7302185" y="2334245"/>
            <a:ext cx="398881" cy="122059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GI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0/1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8" name="Google Shape;458;p3"/>
          <p:cNvSpPr/>
          <p:nvPr/>
        </p:nvSpPr>
        <p:spPr>
          <a:xfrm rot="2584658">
            <a:off x="5944406" y="2355111"/>
            <a:ext cx="398396" cy="121729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GI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0/1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59" name="Google Shape;459;p3"/>
          <p:cNvSpPr/>
          <p:nvPr/>
        </p:nvSpPr>
        <p:spPr>
          <a:xfrm>
            <a:off x="7860819" y="4104375"/>
            <a:ext cx="429000" cy="1257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Fa 0/25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0" name="Google Shape;460;p3"/>
          <p:cNvSpPr/>
          <p:nvPr/>
        </p:nvSpPr>
        <p:spPr>
          <a:xfrm>
            <a:off x="7862217" y="4804381"/>
            <a:ext cx="429000" cy="1257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Fa 0/1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1" name="Google Shape;461;p3"/>
          <p:cNvSpPr/>
          <p:nvPr/>
        </p:nvSpPr>
        <p:spPr>
          <a:xfrm>
            <a:off x="5353515" y="4094014"/>
            <a:ext cx="429000" cy="1257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Fa 0/25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2" name="Google Shape;462;p3"/>
          <p:cNvSpPr/>
          <p:nvPr/>
        </p:nvSpPr>
        <p:spPr>
          <a:xfrm>
            <a:off x="5354913" y="4794020"/>
            <a:ext cx="429000" cy="1257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Fa 0/1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3" name="Google Shape;463;p3"/>
          <p:cNvSpPr/>
          <p:nvPr/>
        </p:nvSpPr>
        <p:spPr>
          <a:xfrm rot="2365212">
            <a:off x="7376402" y="3505759"/>
            <a:ext cx="388345" cy="121132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Fa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0</a:t>
            </a:r>
            <a:r>
              <a:rPr lang="en-US" sz="400" b="1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/</a:t>
            </a: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7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3"/>
          <p:cNvSpPr/>
          <p:nvPr/>
        </p:nvSpPr>
        <p:spPr>
          <a:xfrm rot="-2524450">
            <a:off x="5874084" y="3514992"/>
            <a:ext cx="411436" cy="13162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Fa 0/7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5" name="Google Shape;465;p3"/>
          <p:cNvSpPr/>
          <p:nvPr/>
        </p:nvSpPr>
        <p:spPr>
          <a:xfrm>
            <a:off x="5346926" y="3398232"/>
            <a:ext cx="410700" cy="127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Fa 0/3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6" name="Google Shape;466;p3"/>
          <p:cNvSpPr/>
          <p:nvPr/>
        </p:nvSpPr>
        <p:spPr>
          <a:xfrm>
            <a:off x="7864147" y="3398232"/>
            <a:ext cx="410700" cy="121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Fa 0/3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7" name="Google Shape;467;p3"/>
          <p:cNvSpPr/>
          <p:nvPr/>
        </p:nvSpPr>
        <p:spPr>
          <a:xfrm>
            <a:off x="4986603" y="4026611"/>
            <a:ext cx="292800" cy="14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.1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8" name="Google Shape;468;p3"/>
          <p:cNvSpPr/>
          <p:nvPr/>
        </p:nvSpPr>
        <p:spPr>
          <a:xfrm>
            <a:off x="8342415" y="4034049"/>
            <a:ext cx="292800" cy="14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.1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69" name="Google Shape;469;p3"/>
          <p:cNvSpPr/>
          <p:nvPr/>
        </p:nvSpPr>
        <p:spPr>
          <a:xfrm rot="-2872570">
            <a:off x="7565792" y="2342891"/>
            <a:ext cx="308617" cy="139622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.1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0" name="Google Shape;470;p3"/>
          <p:cNvSpPr/>
          <p:nvPr/>
        </p:nvSpPr>
        <p:spPr>
          <a:xfrm>
            <a:off x="8285079" y="3388498"/>
            <a:ext cx="292800" cy="14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.1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1" name="Google Shape;471;p3"/>
          <p:cNvSpPr/>
          <p:nvPr/>
        </p:nvSpPr>
        <p:spPr>
          <a:xfrm>
            <a:off x="8285079" y="2370133"/>
            <a:ext cx="292800" cy="152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.2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2" name="Google Shape;472;p3"/>
          <p:cNvSpPr/>
          <p:nvPr/>
        </p:nvSpPr>
        <p:spPr>
          <a:xfrm>
            <a:off x="4985476" y="3396757"/>
            <a:ext cx="292800" cy="14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.1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3" name="Google Shape;473;p3"/>
          <p:cNvSpPr/>
          <p:nvPr/>
        </p:nvSpPr>
        <p:spPr>
          <a:xfrm>
            <a:off x="4996171" y="2342040"/>
            <a:ext cx="292800" cy="152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.2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4" name="Google Shape;474;p3"/>
          <p:cNvSpPr/>
          <p:nvPr/>
        </p:nvSpPr>
        <p:spPr>
          <a:xfrm>
            <a:off x="5381400" y="2393228"/>
            <a:ext cx="410700" cy="127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GI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0/0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5" name="Google Shape;475;p3"/>
          <p:cNvSpPr/>
          <p:nvPr/>
        </p:nvSpPr>
        <p:spPr>
          <a:xfrm>
            <a:off x="7849542" y="2389818"/>
            <a:ext cx="410700" cy="127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GI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0/0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6" name="Google Shape;476;p3"/>
          <p:cNvSpPr/>
          <p:nvPr/>
        </p:nvSpPr>
        <p:spPr>
          <a:xfrm>
            <a:off x="5900387" y="2028293"/>
            <a:ext cx="1837189" cy="145843"/>
          </a:xfrm>
          <a:custGeom>
            <a:avLst/>
            <a:gdLst/>
            <a:ahLst/>
            <a:cxnLst/>
            <a:rect l="l" t="t" r="r" b="b"/>
            <a:pathLst>
              <a:path w="1837189" h="159391" extrusionOk="0">
                <a:moveTo>
                  <a:pt x="0" y="151002"/>
                </a:moveTo>
                <a:lnTo>
                  <a:pt x="578840" y="8389"/>
                </a:lnTo>
                <a:lnTo>
                  <a:pt x="1166069" y="159391"/>
                </a:lnTo>
                <a:lnTo>
                  <a:pt x="1602297" y="0"/>
                </a:lnTo>
                <a:lnTo>
                  <a:pt x="1837189" y="142613"/>
                </a:lnTo>
              </a:path>
            </a:pathLst>
          </a:custGeom>
          <a:noFill/>
          <a:ln w="12700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77" name="Google Shape;477;p3"/>
          <p:cNvSpPr/>
          <p:nvPr/>
        </p:nvSpPr>
        <p:spPr>
          <a:xfrm>
            <a:off x="5381400" y="1828627"/>
            <a:ext cx="450600" cy="127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8" name="Google Shape;478;p3"/>
          <p:cNvSpPr/>
          <p:nvPr/>
        </p:nvSpPr>
        <p:spPr>
          <a:xfrm>
            <a:off x="5998804" y="2052249"/>
            <a:ext cx="450600" cy="127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0/0/1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9" name="Google Shape;479;p3"/>
          <p:cNvSpPr/>
          <p:nvPr/>
        </p:nvSpPr>
        <p:spPr>
          <a:xfrm>
            <a:off x="7171252" y="2059685"/>
            <a:ext cx="450600" cy="127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0/0/1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0" name="Google Shape;480;p3"/>
          <p:cNvSpPr/>
          <p:nvPr/>
        </p:nvSpPr>
        <p:spPr>
          <a:xfrm>
            <a:off x="7850681" y="1827713"/>
            <a:ext cx="450600" cy="127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1" name="Google Shape;481;p3"/>
          <p:cNvSpPr/>
          <p:nvPr/>
        </p:nvSpPr>
        <p:spPr>
          <a:xfrm>
            <a:off x="5370433" y="1558157"/>
            <a:ext cx="450600" cy="127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2" name="Google Shape;482;p3"/>
          <p:cNvSpPr/>
          <p:nvPr/>
        </p:nvSpPr>
        <p:spPr>
          <a:xfrm>
            <a:off x="7830431" y="1559482"/>
            <a:ext cx="450600" cy="127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SE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0/0/0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3"/>
          <p:cNvSpPr/>
          <p:nvPr/>
        </p:nvSpPr>
        <p:spPr>
          <a:xfrm>
            <a:off x="6006089" y="1273125"/>
            <a:ext cx="410700" cy="127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GI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0/0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4" name="Google Shape;484;p3"/>
          <p:cNvSpPr/>
          <p:nvPr/>
        </p:nvSpPr>
        <p:spPr>
          <a:xfrm>
            <a:off x="7204938" y="1273125"/>
            <a:ext cx="410700" cy="127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GI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0/0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5" name="Google Shape;485;p3"/>
          <p:cNvSpPr/>
          <p:nvPr/>
        </p:nvSpPr>
        <p:spPr>
          <a:xfrm>
            <a:off x="8403788" y="1280691"/>
            <a:ext cx="410700" cy="127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GI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0/1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6" name="Google Shape;486;p3"/>
          <p:cNvSpPr/>
          <p:nvPr/>
        </p:nvSpPr>
        <p:spPr>
          <a:xfrm>
            <a:off x="4807239" y="1273125"/>
            <a:ext cx="410700" cy="1272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GI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0/1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7" name="Google Shape;487;p3"/>
          <p:cNvSpPr/>
          <p:nvPr/>
        </p:nvSpPr>
        <p:spPr>
          <a:xfrm>
            <a:off x="6033485" y="1844958"/>
            <a:ext cx="292800" cy="14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.1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8" name="Google Shape;488;p3"/>
          <p:cNvSpPr/>
          <p:nvPr/>
        </p:nvSpPr>
        <p:spPr>
          <a:xfrm>
            <a:off x="7292682" y="1844936"/>
            <a:ext cx="292800" cy="152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.2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89" name="Google Shape;489;p3"/>
          <p:cNvSpPr/>
          <p:nvPr/>
        </p:nvSpPr>
        <p:spPr>
          <a:xfrm>
            <a:off x="6042805" y="1086191"/>
            <a:ext cx="292800" cy="14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.1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0" name="Google Shape;490;p3"/>
          <p:cNvSpPr/>
          <p:nvPr/>
        </p:nvSpPr>
        <p:spPr>
          <a:xfrm>
            <a:off x="7275647" y="1076903"/>
            <a:ext cx="292800" cy="152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.2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1" name="Google Shape;491;p3"/>
          <p:cNvSpPr/>
          <p:nvPr/>
        </p:nvSpPr>
        <p:spPr>
          <a:xfrm>
            <a:off x="5044975" y="1828627"/>
            <a:ext cx="292800" cy="14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.1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2" name="Google Shape;492;p3"/>
          <p:cNvSpPr/>
          <p:nvPr/>
        </p:nvSpPr>
        <p:spPr>
          <a:xfrm>
            <a:off x="5013694" y="1465277"/>
            <a:ext cx="292800" cy="152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.2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3" name="Google Shape;493;p3"/>
          <p:cNvSpPr/>
          <p:nvPr/>
        </p:nvSpPr>
        <p:spPr>
          <a:xfrm>
            <a:off x="8316260" y="1837811"/>
            <a:ext cx="292800" cy="14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.1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4" name="Google Shape;494;p3"/>
          <p:cNvSpPr/>
          <p:nvPr/>
        </p:nvSpPr>
        <p:spPr>
          <a:xfrm>
            <a:off x="8301160" y="1458152"/>
            <a:ext cx="292800" cy="152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.2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5" name="Google Shape;495;p3"/>
          <p:cNvSpPr/>
          <p:nvPr/>
        </p:nvSpPr>
        <p:spPr>
          <a:xfrm>
            <a:off x="4465527" y="1139453"/>
            <a:ext cx="292800" cy="14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.1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6" name="Google Shape;496;p3"/>
          <p:cNvSpPr/>
          <p:nvPr/>
        </p:nvSpPr>
        <p:spPr>
          <a:xfrm>
            <a:off x="8442622" y="1069913"/>
            <a:ext cx="292800" cy="14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.1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7" name="Google Shape;497;p3"/>
          <p:cNvSpPr/>
          <p:nvPr/>
        </p:nvSpPr>
        <p:spPr>
          <a:xfrm>
            <a:off x="3025415" y="1099492"/>
            <a:ext cx="292800" cy="152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.2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8" name="Google Shape;498;p3"/>
          <p:cNvSpPr/>
          <p:nvPr/>
        </p:nvSpPr>
        <p:spPr>
          <a:xfrm>
            <a:off x="9114933" y="1048429"/>
            <a:ext cx="292800" cy="152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.2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499" name="Google Shape;499;p3"/>
          <p:cNvSpPr/>
          <p:nvPr/>
        </p:nvSpPr>
        <p:spPr>
          <a:xfrm>
            <a:off x="2093732" y="1086814"/>
            <a:ext cx="292800" cy="14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.1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0" name="Google Shape;500;p3"/>
          <p:cNvSpPr/>
          <p:nvPr/>
        </p:nvSpPr>
        <p:spPr>
          <a:xfrm>
            <a:off x="10100758" y="1056722"/>
            <a:ext cx="292800" cy="140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.1</a:t>
            </a:r>
            <a:endParaRPr sz="8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1" name="Google Shape;501;p3"/>
          <p:cNvSpPr/>
          <p:nvPr/>
        </p:nvSpPr>
        <p:spPr>
          <a:xfrm>
            <a:off x="6472869" y="3849864"/>
            <a:ext cx="803100" cy="21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203.230.10.0/30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2" name="Google Shape;502;p3"/>
          <p:cNvSpPr/>
          <p:nvPr/>
        </p:nvSpPr>
        <p:spPr>
          <a:xfrm>
            <a:off x="3035579" y="1273125"/>
            <a:ext cx="429000" cy="1257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Fa 0/1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3" name="Google Shape;503;p3"/>
          <p:cNvSpPr/>
          <p:nvPr/>
        </p:nvSpPr>
        <p:spPr>
          <a:xfrm>
            <a:off x="9070674" y="1280103"/>
            <a:ext cx="429000" cy="1257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Fa 0/1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4" name="Google Shape;504;p3"/>
          <p:cNvSpPr/>
          <p:nvPr/>
        </p:nvSpPr>
        <p:spPr>
          <a:xfrm>
            <a:off x="1988176" y="1280102"/>
            <a:ext cx="429000" cy="1257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Fa 0/25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5" name="Google Shape;505;p3"/>
          <p:cNvSpPr/>
          <p:nvPr/>
        </p:nvSpPr>
        <p:spPr>
          <a:xfrm>
            <a:off x="10057121" y="1271925"/>
            <a:ext cx="429000" cy="1257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Fa 0/25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6" name="Google Shape;506;p3"/>
          <p:cNvSpPr/>
          <p:nvPr/>
        </p:nvSpPr>
        <p:spPr>
          <a:xfrm>
            <a:off x="5114787" y="2850249"/>
            <a:ext cx="803100" cy="21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203.230.10.4/30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7" name="Google Shape;507;p3"/>
          <p:cNvSpPr/>
          <p:nvPr/>
        </p:nvSpPr>
        <p:spPr>
          <a:xfrm>
            <a:off x="7653283" y="2827778"/>
            <a:ext cx="803100" cy="21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203.230.10.8/30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8" name="Google Shape;508;p3"/>
          <p:cNvSpPr/>
          <p:nvPr/>
        </p:nvSpPr>
        <p:spPr>
          <a:xfrm>
            <a:off x="5926641" y="2637942"/>
            <a:ext cx="1012500" cy="21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203.230.10.16/30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09" name="Google Shape;509;p3"/>
          <p:cNvSpPr/>
          <p:nvPr/>
        </p:nvSpPr>
        <p:spPr>
          <a:xfrm>
            <a:off x="5912097" y="3129960"/>
            <a:ext cx="1012500" cy="21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203.230.10.12/30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0" name="Google Shape;510;p3"/>
          <p:cNvSpPr/>
          <p:nvPr/>
        </p:nvSpPr>
        <p:spPr>
          <a:xfrm>
            <a:off x="6364367" y="1029993"/>
            <a:ext cx="891300" cy="21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203.230.10.32/30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1" name="Google Shape;511;p3"/>
          <p:cNvSpPr/>
          <p:nvPr/>
        </p:nvSpPr>
        <p:spPr>
          <a:xfrm>
            <a:off x="6387919" y="2201449"/>
            <a:ext cx="891300" cy="2133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203.230.10.20/30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2" name="Google Shape;512;p3"/>
          <p:cNvSpPr/>
          <p:nvPr/>
        </p:nvSpPr>
        <p:spPr>
          <a:xfrm>
            <a:off x="4457368" y="1629768"/>
            <a:ext cx="891300" cy="201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203.230.10.24/30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3" name="Google Shape;513;p3"/>
          <p:cNvSpPr/>
          <p:nvPr/>
        </p:nvSpPr>
        <p:spPr>
          <a:xfrm>
            <a:off x="8287273" y="1619756"/>
            <a:ext cx="891300" cy="2010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203.230.10.28/30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4" name="Google Shape;514;p3"/>
          <p:cNvSpPr/>
          <p:nvPr/>
        </p:nvSpPr>
        <p:spPr>
          <a:xfrm>
            <a:off x="3487254" y="1067318"/>
            <a:ext cx="896700" cy="18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203.230.10.36/30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5" name="Google Shape;515;p3"/>
          <p:cNvSpPr/>
          <p:nvPr/>
        </p:nvSpPr>
        <p:spPr>
          <a:xfrm>
            <a:off x="8403788" y="793836"/>
            <a:ext cx="896700" cy="1887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203.230.10.40/30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6" name="Google Shape;516;p3"/>
          <p:cNvSpPr/>
          <p:nvPr/>
        </p:nvSpPr>
        <p:spPr>
          <a:xfrm>
            <a:off x="224462" y="965312"/>
            <a:ext cx="1706400" cy="22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Vlan 203.230.6.10/24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7" name="Google Shape;517;p3"/>
          <p:cNvSpPr/>
          <p:nvPr/>
        </p:nvSpPr>
        <p:spPr>
          <a:xfrm>
            <a:off x="10603097" y="918993"/>
            <a:ext cx="1497300" cy="2232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Vlan 203.230.7.10/28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18" name="Google Shape;518;p3"/>
          <p:cNvSpPr txBox="1"/>
          <p:nvPr/>
        </p:nvSpPr>
        <p:spPr>
          <a:xfrm>
            <a:off x="369525" y="123150"/>
            <a:ext cx="9267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Malgun Gothic"/>
              <a:buAutoNum type="arabicPeriod"/>
            </a:pPr>
            <a:r>
              <a:rPr lang="en-US" sz="2000" b="1" i="0" u="none" strike="noStrike" cap="none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네트워크 구조 설계 : 3-TIER 구조 토폴로지</a:t>
            </a:r>
            <a:r>
              <a:rPr lang="en-US" sz="2000" b="0" i="0" u="none" strike="noStrike" cap="none">
                <a:solidFill>
                  <a:srgbClr val="FF0000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19" name="Google Shape;519;p3"/>
          <p:cNvSpPr/>
          <p:nvPr/>
        </p:nvSpPr>
        <p:spPr>
          <a:xfrm>
            <a:off x="5387149" y="765964"/>
            <a:ext cx="419400" cy="403200"/>
          </a:xfrm>
          <a:prstGeom prst="flowChartConnector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0" name="Google Shape;520;p3"/>
          <p:cNvSpPr txBox="1"/>
          <p:nvPr/>
        </p:nvSpPr>
        <p:spPr>
          <a:xfrm>
            <a:off x="5396085" y="627173"/>
            <a:ext cx="518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1.1.1.1/32</a:t>
            </a:r>
            <a:endParaRPr sz="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1" name="Google Shape;521;p3"/>
          <p:cNvSpPr/>
          <p:nvPr/>
        </p:nvSpPr>
        <p:spPr>
          <a:xfrm>
            <a:off x="7838222" y="784395"/>
            <a:ext cx="419400" cy="403200"/>
          </a:xfrm>
          <a:prstGeom prst="flowChartConnector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2" name="Google Shape;522;p3"/>
          <p:cNvSpPr/>
          <p:nvPr/>
        </p:nvSpPr>
        <p:spPr>
          <a:xfrm>
            <a:off x="4874507" y="1945980"/>
            <a:ext cx="419400" cy="403200"/>
          </a:xfrm>
          <a:prstGeom prst="flowChartConnector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3" name="Google Shape;523;p3"/>
          <p:cNvSpPr/>
          <p:nvPr/>
        </p:nvSpPr>
        <p:spPr>
          <a:xfrm>
            <a:off x="8341326" y="1968842"/>
            <a:ext cx="419400" cy="403200"/>
          </a:xfrm>
          <a:prstGeom prst="flowChartConnector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4" name="Google Shape;524;p3"/>
          <p:cNvSpPr txBox="1"/>
          <p:nvPr/>
        </p:nvSpPr>
        <p:spPr>
          <a:xfrm>
            <a:off x="7845834" y="628817"/>
            <a:ext cx="518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2.2.2.2/32</a:t>
            </a:r>
            <a:endParaRPr sz="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5" name="Google Shape;525;p3"/>
          <p:cNvSpPr txBox="1"/>
          <p:nvPr/>
        </p:nvSpPr>
        <p:spPr>
          <a:xfrm>
            <a:off x="4401338" y="2061210"/>
            <a:ext cx="518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3.3.3.3/32</a:t>
            </a:r>
            <a:endParaRPr sz="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6" name="Google Shape;526;p3"/>
          <p:cNvSpPr txBox="1"/>
          <p:nvPr/>
        </p:nvSpPr>
        <p:spPr>
          <a:xfrm>
            <a:off x="8718505" y="2057864"/>
            <a:ext cx="518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4.4.4.4/32</a:t>
            </a:r>
            <a:endParaRPr sz="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7" name="Google Shape;527;p3"/>
          <p:cNvSpPr/>
          <p:nvPr/>
        </p:nvSpPr>
        <p:spPr>
          <a:xfrm>
            <a:off x="2503349" y="1539477"/>
            <a:ext cx="419400" cy="403200"/>
          </a:xfrm>
          <a:prstGeom prst="flowChartConnector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8" name="Google Shape;528;p3"/>
          <p:cNvSpPr/>
          <p:nvPr/>
        </p:nvSpPr>
        <p:spPr>
          <a:xfrm>
            <a:off x="9603303" y="1539476"/>
            <a:ext cx="419400" cy="403200"/>
          </a:xfrm>
          <a:prstGeom prst="flowChartConnector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29" name="Google Shape;529;p3"/>
          <p:cNvSpPr/>
          <p:nvPr/>
        </p:nvSpPr>
        <p:spPr>
          <a:xfrm>
            <a:off x="4918794" y="3603585"/>
            <a:ext cx="419400" cy="403200"/>
          </a:xfrm>
          <a:prstGeom prst="flowChartConnector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0" name="Google Shape;530;p3"/>
          <p:cNvSpPr/>
          <p:nvPr/>
        </p:nvSpPr>
        <p:spPr>
          <a:xfrm>
            <a:off x="8313411" y="3618258"/>
            <a:ext cx="419400" cy="403200"/>
          </a:xfrm>
          <a:prstGeom prst="flowChartConnector">
            <a:avLst/>
          </a:prstGeom>
          <a:noFill/>
          <a:ln w="12700" cap="flat" cmpd="sng">
            <a:solidFill>
              <a:srgbClr val="FF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1" name="Google Shape;531;p3"/>
          <p:cNvSpPr txBox="1"/>
          <p:nvPr/>
        </p:nvSpPr>
        <p:spPr>
          <a:xfrm>
            <a:off x="2523719" y="1954330"/>
            <a:ext cx="518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5.5.5.5/32</a:t>
            </a:r>
            <a:endParaRPr sz="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2" name="Google Shape;532;p3"/>
          <p:cNvSpPr txBox="1"/>
          <p:nvPr/>
        </p:nvSpPr>
        <p:spPr>
          <a:xfrm>
            <a:off x="9636455" y="1938957"/>
            <a:ext cx="518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6.6.6.6/32</a:t>
            </a:r>
            <a:endParaRPr sz="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3" name="Google Shape;533;p3"/>
          <p:cNvSpPr txBox="1"/>
          <p:nvPr/>
        </p:nvSpPr>
        <p:spPr>
          <a:xfrm>
            <a:off x="4419693" y="3696815"/>
            <a:ext cx="518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7.7.7.7/32</a:t>
            </a:r>
            <a:endParaRPr sz="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4" name="Google Shape;534;p3"/>
          <p:cNvSpPr txBox="1"/>
          <p:nvPr/>
        </p:nvSpPr>
        <p:spPr>
          <a:xfrm>
            <a:off x="8710655" y="3696827"/>
            <a:ext cx="5181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8.8.8.8/32</a:t>
            </a:r>
            <a:endParaRPr sz="6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5" name="Google Shape;535;p3"/>
          <p:cNvSpPr txBox="1"/>
          <p:nvPr/>
        </p:nvSpPr>
        <p:spPr>
          <a:xfrm>
            <a:off x="5453812" y="1329657"/>
            <a:ext cx="279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R1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6" name="Google Shape;536;p3"/>
          <p:cNvSpPr txBox="1"/>
          <p:nvPr/>
        </p:nvSpPr>
        <p:spPr>
          <a:xfrm>
            <a:off x="7958238" y="1334111"/>
            <a:ext cx="279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R2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7" name="Google Shape;537;p3"/>
          <p:cNvSpPr txBox="1"/>
          <p:nvPr/>
        </p:nvSpPr>
        <p:spPr>
          <a:xfrm>
            <a:off x="5458940" y="2173934"/>
            <a:ext cx="279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R3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8" name="Google Shape;538;p3"/>
          <p:cNvSpPr txBox="1"/>
          <p:nvPr/>
        </p:nvSpPr>
        <p:spPr>
          <a:xfrm>
            <a:off x="7930455" y="2172574"/>
            <a:ext cx="279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R4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39" name="Google Shape;539;p3"/>
          <p:cNvSpPr txBox="1"/>
          <p:nvPr/>
        </p:nvSpPr>
        <p:spPr>
          <a:xfrm>
            <a:off x="2503987" y="1527927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L3SW1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0" name="Google Shape;540;p3"/>
          <p:cNvSpPr txBox="1"/>
          <p:nvPr/>
        </p:nvSpPr>
        <p:spPr>
          <a:xfrm>
            <a:off x="9583335" y="1527913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LS3W2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1" name="Google Shape;541;p3"/>
          <p:cNvSpPr txBox="1"/>
          <p:nvPr/>
        </p:nvSpPr>
        <p:spPr>
          <a:xfrm>
            <a:off x="5269030" y="3542102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L3SW3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2" name="Google Shape;542;p3"/>
          <p:cNvSpPr txBox="1"/>
          <p:nvPr/>
        </p:nvSpPr>
        <p:spPr>
          <a:xfrm>
            <a:off x="7789457" y="3498069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L3SW4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3" name="Google Shape;543;p3"/>
          <p:cNvSpPr txBox="1"/>
          <p:nvPr/>
        </p:nvSpPr>
        <p:spPr>
          <a:xfrm>
            <a:off x="823625" y="1322648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L2SW1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4" name="Google Shape;544;p3"/>
          <p:cNvSpPr txBox="1"/>
          <p:nvPr/>
        </p:nvSpPr>
        <p:spPr>
          <a:xfrm>
            <a:off x="10846923" y="1479957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L2SW2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5" name="Google Shape;545;p3"/>
          <p:cNvSpPr txBox="1"/>
          <p:nvPr/>
        </p:nvSpPr>
        <p:spPr>
          <a:xfrm>
            <a:off x="5329926" y="5253512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L2SW3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6" name="Google Shape;546;p3"/>
          <p:cNvSpPr txBox="1"/>
          <p:nvPr/>
        </p:nvSpPr>
        <p:spPr>
          <a:xfrm>
            <a:off x="7872409" y="5253512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L2SW4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7" name="Google Shape;547;p3"/>
          <p:cNvSpPr/>
          <p:nvPr/>
        </p:nvSpPr>
        <p:spPr>
          <a:xfrm>
            <a:off x="10611303" y="1271925"/>
            <a:ext cx="429000" cy="1257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Fa 0/1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48" name="Google Shape;548;p3"/>
          <p:cNvSpPr/>
          <p:nvPr/>
        </p:nvSpPr>
        <p:spPr>
          <a:xfrm>
            <a:off x="1297933" y="1266769"/>
            <a:ext cx="429000" cy="125700"/>
          </a:xfrm>
          <a:prstGeom prst="ellipse">
            <a:avLst/>
          </a:prstGeom>
          <a:solidFill>
            <a:schemeClr val="lt1"/>
          </a:solidFill>
          <a:ln w="127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"/>
              <a:buFont typeface="Arial"/>
              <a:buNone/>
            </a:pPr>
            <a:r>
              <a:rPr lang="en-US" sz="4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Fa 0/1</a:t>
            </a:r>
            <a:endParaRPr sz="4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49" name="Google Shape;549;p3"/>
          <p:cNvCxnSpPr/>
          <p:nvPr/>
        </p:nvCxnSpPr>
        <p:spPr>
          <a:xfrm>
            <a:off x="8076671" y="5476875"/>
            <a:ext cx="0" cy="3291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50" name="Google Shape;550;p3"/>
          <p:cNvSpPr txBox="1">
            <a:spLocks noGrp="1"/>
          </p:cNvSpPr>
          <p:nvPr>
            <p:ph type="sldNum" idx="12"/>
          </p:nvPr>
        </p:nvSpPr>
        <p:spPr>
          <a:xfrm>
            <a:off x="8610605" y="6387280"/>
            <a:ext cx="2743200" cy="33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  <p:sp>
        <p:nvSpPr>
          <p:cNvPr id="551" name="Google Shape;551;p3"/>
          <p:cNvSpPr/>
          <p:nvPr/>
        </p:nvSpPr>
        <p:spPr>
          <a:xfrm>
            <a:off x="10652878" y="1951658"/>
            <a:ext cx="1245300" cy="223200"/>
          </a:xfrm>
          <a:prstGeom prst="roundRect">
            <a:avLst>
              <a:gd name="adj" fmla="val 16667"/>
            </a:avLst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203.230.7.0/28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552" name="Google Shape;552;p3"/>
          <p:cNvCxnSpPr/>
          <p:nvPr/>
        </p:nvCxnSpPr>
        <p:spPr>
          <a:xfrm>
            <a:off x="8076642" y="5793984"/>
            <a:ext cx="3870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53" name="Google Shape;553;p3"/>
          <p:cNvCxnSpPr/>
          <p:nvPr/>
        </p:nvCxnSpPr>
        <p:spPr>
          <a:xfrm>
            <a:off x="7689608" y="5793984"/>
            <a:ext cx="3870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58" name="Google Shape;558;g2ec1e345b37_2_2"/>
          <p:cNvGrpSpPr/>
          <p:nvPr/>
        </p:nvGrpSpPr>
        <p:grpSpPr>
          <a:xfrm>
            <a:off x="654397" y="5171991"/>
            <a:ext cx="2150400" cy="1276500"/>
            <a:chOff x="175176" y="5134849"/>
            <a:chExt cx="2150400" cy="1276500"/>
          </a:xfrm>
        </p:grpSpPr>
        <p:sp>
          <p:nvSpPr>
            <p:cNvPr id="559" name="Google Shape;559;g2ec1e345b37_2_2"/>
            <p:cNvSpPr/>
            <p:nvPr/>
          </p:nvSpPr>
          <p:spPr>
            <a:xfrm>
              <a:off x="175176" y="5134849"/>
              <a:ext cx="2150400" cy="1276500"/>
            </a:xfrm>
            <a:prstGeom prst="rect">
              <a:avLst/>
            </a:prstGeom>
            <a:noFill/>
            <a:ln w="22225" cap="flat" cmpd="sng">
              <a:solidFill>
                <a:schemeClr val="dk1"/>
              </a:solidFill>
              <a:prstDash val="solid"/>
              <a:miter lim="800000"/>
              <a:headEnd type="none" w="sm" len="sm"/>
              <a:tailEnd type="none" w="sm" len="sm"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endParaRPr sz="1800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endParaRPr>
            </a:p>
          </p:txBody>
        </p:sp>
        <p:grpSp>
          <p:nvGrpSpPr>
            <p:cNvPr id="560" name="Google Shape;560;g2ec1e345b37_2_2"/>
            <p:cNvGrpSpPr/>
            <p:nvPr/>
          </p:nvGrpSpPr>
          <p:grpSpPr>
            <a:xfrm>
              <a:off x="275202" y="5215528"/>
              <a:ext cx="1975856" cy="1138561"/>
              <a:chOff x="275202" y="5215528"/>
              <a:chExt cx="1975856" cy="1138561"/>
            </a:xfrm>
          </p:grpSpPr>
          <p:grpSp>
            <p:nvGrpSpPr>
              <p:cNvPr id="561" name="Google Shape;561;g2ec1e345b37_2_2"/>
              <p:cNvGrpSpPr/>
              <p:nvPr/>
            </p:nvGrpSpPr>
            <p:grpSpPr>
              <a:xfrm>
                <a:off x="275202" y="5215528"/>
                <a:ext cx="1971593" cy="246300"/>
                <a:chOff x="8865723" y="3785904"/>
                <a:chExt cx="1971593" cy="246300"/>
              </a:xfrm>
            </p:grpSpPr>
            <p:sp>
              <p:nvSpPr>
                <p:cNvPr id="562" name="Google Shape;562;g2ec1e345b37_2_2"/>
                <p:cNvSpPr/>
                <p:nvPr/>
              </p:nvSpPr>
              <p:spPr>
                <a:xfrm>
                  <a:off x="8865723" y="3821331"/>
                  <a:ext cx="844500" cy="154800"/>
                </a:xfrm>
                <a:prstGeom prst="rect">
                  <a:avLst/>
                </a:prstGeom>
                <a:noFill/>
                <a:ln w="25400" cap="flat" cmpd="sng">
                  <a:solidFill>
                    <a:schemeClr val="accent6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3" name="Google Shape;563;g2ec1e345b37_2_2"/>
                <p:cNvSpPr txBox="1"/>
                <p:nvPr/>
              </p:nvSpPr>
              <p:spPr>
                <a:xfrm>
                  <a:off x="9855716" y="3785904"/>
                  <a:ext cx="9816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US" sz="1000" b="1" i="0" u="none" strike="noStrike" cap="none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OSPF Area 0</a:t>
                  </a:r>
                  <a:endParaRPr sz="10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64" name="Google Shape;564;g2ec1e345b37_2_2"/>
              <p:cNvGrpSpPr/>
              <p:nvPr/>
            </p:nvGrpSpPr>
            <p:grpSpPr>
              <a:xfrm>
                <a:off x="275202" y="5505089"/>
                <a:ext cx="1971593" cy="246300"/>
                <a:chOff x="8865723" y="3785904"/>
                <a:chExt cx="1971593" cy="246300"/>
              </a:xfrm>
            </p:grpSpPr>
            <p:sp>
              <p:nvSpPr>
                <p:cNvPr id="565" name="Google Shape;565;g2ec1e345b37_2_2"/>
                <p:cNvSpPr/>
                <p:nvPr/>
              </p:nvSpPr>
              <p:spPr>
                <a:xfrm>
                  <a:off x="8865723" y="3821331"/>
                  <a:ext cx="844500" cy="154800"/>
                </a:xfrm>
                <a:prstGeom prst="rect">
                  <a:avLst/>
                </a:prstGeom>
                <a:noFill/>
                <a:ln w="25400" cap="flat" cmpd="sng">
                  <a:solidFill>
                    <a:schemeClr val="accent5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6" name="Google Shape;566;g2ec1e345b37_2_2"/>
                <p:cNvSpPr txBox="1"/>
                <p:nvPr/>
              </p:nvSpPr>
              <p:spPr>
                <a:xfrm>
                  <a:off x="9855716" y="3785904"/>
                  <a:ext cx="9816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US" sz="1000" b="1" i="0" u="none" strike="noStrike" cap="none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OSPF Area 1</a:t>
                  </a:r>
                  <a:endParaRPr sz="10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67" name="Google Shape;567;g2ec1e345b37_2_2"/>
              <p:cNvGrpSpPr/>
              <p:nvPr/>
            </p:nvGrpSpPr>
            <p:grpSpPr>
              <a:xfrm>
                <a:off x="279465" y="5804379"/>
                <a:ext cx="1971593" cy="246300"/>
                <a:chOff x="8865723" y="3785904"/>
                <a:chExt cx="1971593" cy="246300"/>
              </a:xfrm>
            </p:grpSpPr>
            <p:sp>
              <p:nvSpPr>
                <p:cNvPr id="568" name="Google Shape;568;g2ec1e345b37_2_2"/>
                <p:cNvSpPr/>
                <p:nvPr/>
              </p:nvSpPr>
              <p:spPr>
                <a:xfrm>
                  <a:off x="8865723" y="3821331"/>
                  <a:ext cx="844500" cy="154800"/>
                </a:xfrm>
                <a:prstGeom prst="rect">
                  <a:avLst/>
                </a:prstGeom>
                <a:noFill/>
                <a:ln w="25400" cap="flat" cmpd="sng">
                  <a:solidFill>
                    <a:schemeClr val="accent4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69" name="Google Shape;569;g2ec1e345b37_2_2"/>
                <p:cNvSpPr txBox="1"/>
                <p:nvPr/>
              </p:nvSpPr>
              <p:spPr>
                <a:xfrm>
                  <a:off x="9855716" y="3785904"/>
                  <a:ext cx="9816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US" sz="1000" b="1" i="0" u="none" strike="noStrike" cap="none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EIGRP</a:t>
                  </a:r>
                  <a:endParaRPr sz="10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  <p:grpSp>
            <p:nvGrpSpPr>
              <p:cNvPr id="570" name="Google Shape;570;g2ec1e345b37_2_2"/>
              <p:cNvGrpSpPr/>
              <p:nvPr/>
            </p:nvGrpSpPr>
            <p:grpSpPr>
              <a:xfrm>
                <a:off x="275202" y="6107789"/>
                <a:ext cx="1971593" cy="246300"/>
                <a:chOff x="8865723" y="3785904"/>
                <a:chExt cx="1971593" cy="246300"/>
              </a:xfrm>
            </p:grpSpPr>
            <p:sp>
              <p:nvSpPr>
                <p:cNvPr id="571" name="Google Shape;571;g2ec1e345b37_2_2"/>
                <p:cNvSpPr/>
                <p:nvPr/>
              </p:nvSpPr>
              <p:spPr>
                <a:xfrm>
                  <a:off x="8865723" y="3821331"/>
                  <a:ext cx="844500" cy="154800"/>
                </a:xfrm>
                <a:prstGeom prst="rect">
                  <a:avLst/>
                </a:prstGeom>
                <a:noFill/>
                <a:ln w="25400" cap="flat" cmpd="sng">
                  <a:solidFill>
                    <a:srgbClr val="FF0000"/>
                  </a:solidFill>
                  <a:prstDash val="dash"/>
                  <a:miter lim="800000"/>
                  <a:headEnd type="none" w="sm" len="sm"/>
                  <a:tailEnd type="none" w="sm" len="sm"/>
                </a:ln>
              </p:spPr>
              <p:txBody>
                <a:bodyPr spcFirstLastPara="1" wrap="square" lIns="91425" tIns="45700" rIns="91425" bIns="45700" anchor="ctr" anchorCtr="0">
                  <a:no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800"/>
                    <a:buFont typeface="Arial"/>
                    <a:buNone/>
                  </a:pPr>
                  <a:endParaRPr sz="1800" b="0" i="0" u="none" strike="noStrike" cap="none">
                    <a:solidFill>
                      <a:schemeClr val="lt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  <p:sp>
              <p:nvSpPr>
                <p:cNvPr id="572" name="Google Shape;572;g2ec1e345b37_2_2"/>
                <p:cNvSpPr txBox="1"/>
                <p:nvPr/>
              </p:nvSpPr>
              <p:spPr>
                <a:xfrm>
                  <a:off x="9855716" y="3785904"/>
                  <a:ext cx="981600" cy="2463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45700" rIns="91425" bIns="45700" anchor="t" anchorCtr="0">
                  <a:spAutoFit/>
                </a:bodyPr>
                <a:lstStyle/>
                <a:p>
                  <a:pPr marL="0" marR="0" lvl="0" indent="0" algn="ctr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000"/>
                    <a:buFont typeface="Arial"/>
                    <a:buNone/>
                  </a:pPr>
                  <a:r>
                    <a:rPr lang="en-US" sz="1000" b="1" i="0" u="none" strike="noStrike" cap="none">
                      <a:solidFill>
                        <a:schemeClr val="dk1"/>
                      </a:solidFill>
                      <a:latin typeface="Malgun Gothic"/>
                      <a:ea typeface="Malgun Gothic"/>
                      <a:cs typeface="Malgun Gothic"/>
                      <a:sym typeface="Malgun Gothic"/>
                    </a:rPr>
                    <a:t>Static</a:t>
                  </a:r>
                  <a:endParaRPr sz="1000" b="1" i="0" u="none" strike="noStrike" cap="none">
                    <a:solidFill>
                      <a:schemeClr val="dk1"/>
                    </a:solidFill>
                    <a:latin typeface="Malgun Gothic"/>
                    <a:ea typeface="Malgun Gothic"/>
                    <a:cs typeface="Malgun Gothic"/>
                    <a:sym typeface="Malgun Gothic"/>
                  </a:endParaRPr>
                </a:p>
              </p:txBody>
            </p:sp>
          </p:grpSp>
        </p:grpSp>
      </p:grpSp>
      <p:sp>
        <p:nvSpPr>
          <p:cNvPr id="573" name="Google Shape;573;g2ec1e345b37_2_2"/>
          <p:cNvSpPr/>
          <p:nvPr/>
        </p:nvSpPr>
        <p:spPr>
          <a:xfrm>
            <a:off x="4479879" y="446801"/>
            <a:ext cx="4362900" cy="1728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31538F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4" name="Google Shape;574;g2ec1e345b37_2_2"/>
          <p:cNvSpPr/>
          <p:nvPr/>
        </p:nvSpPr>
        <p:spPr>
          <a:xfrm>
            <a:off x="4479879" y="2565000"/>
            <a:ext cx="4362900" cy="1728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F4B08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75" name="Google Shape;575;g2ec1e345b37_2_2"/>
          <p:cNvSpPr/>
          <p:nvPr/>
        </p:nvSpPr>
        <p:spPr>
          <a:xfrm>
            <a:off x="4571975" y="4720341"/>
            <a:ext cx="4362900" cy="172800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rgbClr val="5481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76" name="Google Shape;576;g2ec1e345b37_2_2" descr="C:\Users\ecoffey\AppData\Local\Temp\Rar$DRa0.608\30080_Device_switch_unreachable_6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081852" y="4877023"/>
            <a:ext cx="487680" cy="48768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7" name="Google Shape;577;g2ec1e345b37_2_2" descr="C:\Users\ecoffey\AppData\Local\Temp\Rar$DRa0.160\30042_Device_layer3_switch_default_6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845930" y="3298224"/>
            <a:ext cx="487680" cy="48768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578" name="Google Shape;578;g2ec1e345b37_2_2" descr="C:\Users\ecoffey\AppData\Local\Temp\Rar$DRa0.160\30042_Device_layer3_switch_default_6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084813" y="3298224"/>
            <a:ext cx="487680" cy="48768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g2ec1e345b37_2_2"/>
          <p:cNvSpPr txBox="1"/>
          <p:nvPr/>
        </p:nvSpPr>
        <p:spPr>
          <a:xfrm rot="-5400000">
            <a:off x="4006400" y="3216126"/>
            <a:ext cx="1677300" cy="369300"/>
          </a:xfrm>
          <a:prstGeom prst="rect">
            <a:avLst/>
          </a:prstGeom>
          <a:solidFill>
            <a:srgbClr val="FBE4D4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C55A11"/>
                </a:solidFill>
                <a:latin typeface="Malgun Gothic"/>
                <a:ea typeface="Malgun Gothic"/>
                <a:cs typeface="Malgun Gothic"/>
                <a:sym typeface="Malgun Gothic"/>
              </a:rPr>
              <a:t>Distrubution</a:t>
            </a:r>
            <a:endParaRPr sz="1800" b="1" i="0" u="none" strike="noStrike" cap="none">
              <a:solidFill>
                <a:srgbClr val="C55A1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80" name="Google Shape;580;g2ec1e345b37_2_2"/>
          <p:cNvSpPr txBox="1"/>
          <p:nvPr/>
        </p:nvSpPr>
        <p:spPr>
          <a:xfrm rot="-5400000">
            <a:off x="4168961" y="5362525"/>
            <a:ext cx="1340400" cy="369300"/>
          </a:xfrm>
          <a:prstGeom prst="rect">
            <a:avLst/>
          </a:prstGeom>
          <a:solidFill>
            <a:srgbClr val="E1EFD8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385623"/>
                </a:solidFill>
                <a:latin typeface="Malgun Gothic"/>
                <a:ea typeface="Malgun Gothic"/>
                <a:cs typeface="Malgun Gothic"/>
                <a:sym typeface="Malgun Gothic"/>
              </a:rPr>
              <a:t>ACCESS</a:t>
            </a:r>
            <a:endParaRPr sz="1800" b="1" i="0" u="none" strike="noStrike" cap="none">
              <a:solidFill>
                <a:srgbClr val="385623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81" name="Google Shape;581;g2ec1e345b37_2_2"/>
          <p:cNvGrpSpPr/>
          <p:nvPr/>
        </p:nvGrpSpPr>
        <p:grpSpPr>
          <a:xfrm>
            <a:off x="6051005" y="666643"/>
            <a:ext cx="2345805" cy="1271051"/>
            <a:chOff x="4190062" y="666643"/>
            <a:chExt cx="2345805" cy="1271051"/>
          </a:xfrm>
        </p:grpSpPr>
        <p:pic>
          <p:nvPicPr>
            <p:cNvPr id="582" name="Google Shape;582;g2ec1e345b37_2_2" descr="C:\Users\ecoffey\AppData\Local\Temp\Rar$DRa0.583\Cisco Icons November\30067_Device_router_3057\Png_256\30067_Device_router_3057_unknown_256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90062" y="666643"/>
              <a:ext cx="613987" cy="347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3" name="Google Shape;583;g2ec1e345b37_2_2" descr="C:\Users\ecoffey\AppData\Local\Temp\Rar$DRa0.583\Cisco Icons November\30067_Device_router_3057\Png_256\30067_Device_router_3057_unknown_256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4190062" y="1590388"/>
              <a:ext cx="613987" cy="347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4" name="Google Shape;584;g2ec1e345b37_2_2" descr="C:\Users\ecoffey\AppData\Local\Temp\Rar$DRa0.583\Cisco Icons November\30067_Device_router_3057\Png_256\30067_Device_router_3057_unknown_256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21880" y="666643"/>
              <a:ext cx="613987" cy="34730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5" name="Google Shape;585;g2ec1e345b37_2_2" descr="C:\Users\ecoffey\AppData\Local\Temp\Rar$DRa0.583\Cisco Icons November\30067_Device_router_3057\Png_256\30067_Device_router_3057_unknown_256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5921880" y="1590388"/>
              <a:ext cx="613987" cy="347306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6" name="Google Shape;586;g2ec1e345b37_2_2"/>
          <p:cNvSpPr/>
          <p:nvPr/>
        </p:nvSpPr>
        <p:spPr>
          <a:xfrm>
            <a:off x="6357999" y="496721"/>
            <a:ext cx="1731900" cy="1267200"/>
          </a:xfrm>
          <a:prstGeom prst="rect">
            <a:avLst/>
          </a:prstGeom>
          <a:noFill/>
          <a:ln w="38100" cap="flat" cmpd="sng">
            <a:solidFill>
              <a:schemeClr val="accent6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2200" b="1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587" name="Google Shape;587;g2ec1e345b37_2_2" descr="C:\Users\ecoffey\AppData\Local\Temp\Rar$DRa0.608\30080_Device_switch_unreachable_6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7839581" y="4877023"/>
            <a:ext cx="487680" cy="48768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588" name="Google Shape;588;g2ec1e345b37_2_2"/>
          <p:cNvCxnSpPr>
            <a:stCxn id="582" idx="3"/>
            <a:endCxn id="584" idx="1"/>
          </p:cNvCxnSpPr>
          <p:nvPr/>
        </p:nvCxnSpPr>
        <p:spPr>
          <a:xfrm>
            <a:off x="6664992" y="840296"/>
            <a:ext cx="11178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89" name="Google Shape;589;g2ec1e345b37_2_2"/>
          <p:cNvCxnSpPr>
            <a:stCxn id="585" idx="2"/>
            <a:endCxn id="577" idx="0"/>
          </p:cNvCxnSpPr>
          <p:nvPr/>
        </p:nvCxnSpPr>
        <p:spPr>
          <a:xfrm>
            <a:off x="8089817" y="1937694"/>
            <a:ext cx="0" cy="13605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0" name="Google Shape;590;g2ec1e345b37_2_2"/>
          <p:cNvCxnSpPr>
            <a:stCxn id="583" idx="2"/>
            <a:endCxn id="578" idx="0"/>
          </p:cNvCxnSpPr>
          <p:nvPr/>
        </p:nvCxnSpPr>
        <p:spPr>
          <a:xfrm flipH="1">
            <a:off x="6328599" y="1937694"/>
            <a:ext cx="29400" cy="13605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1" name="Google Shape;591;g2ec1e345b37_2_2"/>
          <p:cNvCxnSpPr>
            <a:stCxn id="578" idx="3"/>
            <a:endCxn id="577" idx="1"/>
          </p:cNvCxnSpPr>
          <p:nvPr/>
        </p:nvCxnSpPr>
        <p:spPr>
          <a:xfrm>
            <a:off x="6572493" y="3542064"/>
            <a:ext cx="12735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2" name="Google Shape;592;g2ec1e345b37_2_2"/>
          <p:cNvCxnSpPr>
            <a:stCxn id="585" idx="1"/>
            <a:endCxn id="578" idx="3"/>
          </p:cNvCxnSpPr>
          <p:nvPr/>
        </p:nvCxnSpPr>
        <p:spPr>
          <a:xfrm flipH="1">
            <a:off x="6572623" y="1764041"/>
            <a:ext cx="1210200" cy="17781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3" name="Google Shape;593;g2ec1e345b37_2_2"/>
          <p:cNvCxnSpPr>
            <a:stCxn id="583" idx="3"/>
            <a:endCxn id="577" idx="1"/>
          </p:cNvCxnSpPr>
          <p:nvPr/>
        </p:nvCxnSpPr>
        <p:spPr>
          <a:xfrm>
            <a:off x="6664992" y="1764041"/>
            <a:ext cx="1180800" cy="17781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4" name="Google Shape;594;g2ec1e345b37_2_2"/>
          <p:cNvCxnSpPr>
            <a:stCxn id="577" idx="2"/>
            <a:endCxn id="587" idx="0"/>
          </p:cNvCxnSpPr>
          <p:nvPr/>
        </p:nvCxnSpPr>
        <p:spPr>
          <a:xfrm rot="5400000">
            <a:off x="7541070" y="4328304"/>
            <a:ext cx="1091100" cy="6300"/>
          </a:xfrm>
          <a:prstGeom prst="curvedConnector3">
            <a:avLst>
              <a:gd name="adj1" fmla="val 50000"/>
            </a:avLst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cxnSp>
        <p:nvCxnSpPr>
          <p:cNvPr id="595" name="Google Shape;595;g2ec1e345b37_2_2"/>
          <p:cNvCxnSpPr>
            <a:stCxn id="578" idx="2"/>
            <a:endCxn id="576" idx="0"/>
          </p:cNvCxnSpPr>
          <p:nvPr/>
        </p:nvCxnSpPr>
        <p:spPr>
          <a:xfrm rot="5400000">
            <a:off x="5781603" y="4329954"/>
            <a:ext cx="1091100" cy="3000"/>
          </a:xfrm>
          <a:prstGeom prst="curvedConnector3">
            <a:avLst>
              <a:gd name="adj1" fmla="val 50000"/>
            </a:avLst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596" name="Google Shape;596;g2ec1e345b37_2_2"/>
          <p:cNvSpPr/>
          <p:nvPr/>
        </p:nvSpPr>
        <p:spPr>
          <a:xfrm>
            <a:off x="6661543" y="1704975"/>
            <a:ext cx="1114425" cy="171450"/>
          </a:xfrm>
          <a:custGeom>
            <a:avLst/>
            <a:gdLst/>
            <a:ahLst/>
            <a:cxnLst/>
            <a:rect l="l" t="t" r="r" b="b"/>
            <a:pathLst>
              <a:path w="1114425" h="171450" extrusionOk="0">
                <a:moveTo>
                  <a:pt x="0" y="38100"/>
                </a:moveTo>
                <a:lnTo>
                  <a:pt x="371475" y="171450"/>
                </a:lnTo>
                <a:lnTo>
                  <a:pt x="771525" y="0"/>
                </a:lnTo>
                <a:lnTo>
                  <a:pt x="1114425" y="66675"/>
                </a:lnTo>
                <a:lnTo>
                  <a:pt x="1085850" y="66675"/>
                </a:lnTo>
              </a:path>
            </a:pathLst>
          </a:custGeom>
          <a:noFill/>
          <a:ln w="222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7" name="Google Shape;597;g2ec1e345b37_2_2"/>
          <p:cNvSpPr/>
          <p:nvPr/>
        </p:nvSpPr>
        <p:spPr>
          <a:xfrm>
            <a:off x="7995043" y="1000125"/>
            <a:ext cx="161925" cy="581025"/>
          </a:xfrm>
          <a:custGeom>
            <a:avLst/>
            <a:gdLst/>
            <a:ahLst/>
            <a:cxnLst/>
            <a:rect l="l" t="t" r="r" b="b"/>
            <a:pathLst>
              <a:path w="161925" h="581025" extrusionOk="0">
                <a:moveTo>
                  <a:pt x="95250" y="0"/>
                </a:moveTo>
                <a:lnTo>
                  <a:pt x="0" y="171450"/>
                </a:lnTo>
                <a:lnTo>
                  <a:pt x="161925" y="371475"/>
                </a:lnTo>
                <a:lnTo>
                  <a:pt x="95250" y="581025"/>
                </a:lnTo>
                <a:lnTo>
                  <a:pt x="95250" y="581025"/>
                </a:lnTo>
              </a:path>
            </a:pathLst>
          </a:custGeom>
          <a:noFill/>
          <a:ln w="222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598" name="Google Shape;598;g2ec1e345b37_2_2"/>
          <p:cNvSpPr/>
          <p:nvPr/>
        </p:nvSpPr>
        <p:spPr>
          <a:xfrm>
            <a:off x="6262363" y="1020288"/>
            <a:ext cx="161925" cy="581025"/>
          </a:xfrm>
          <a:custGeom>
            <a:avLst/>
            <a:gdLst/>
            <a:ahLst/>
            <a:cxnLst/>
            <a:rect l="l" t="t" r="r" b="b"/>
            <a:pathLst>
              <a:path w="161925" h="581025" extrusionOk="0">
                <a:moveTo>
                  <a:pt x="95250" y="0"/>
                </a:moveTo>
                <a:lnTo>
                  <a:pt x="0" y="171450"/>
                </a:lnTo>
                <a:lnTo>
                  <a:pt x="161925" y="371475"/>
                </a:lnTo>
                <a:lnTo>
                  <a:pt x="95250" y="581025"/>
                </a:lnTo>
                <a:lnTo>
                  <a:pt x="95250" y="581025"/>
                </a:lnTo>
              </a:path>
            </a:pathLst>
          </a:custGeom>
          <a:noFill/>
          <a:ln w="22225" cap="flat" cmpd="sng">
            <a:solidFill>
              <a:srgbClr val="C0000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grpSp>
        <p:nvGrpSpPr>
          <p:cNvPr id="599" name="Google Shape;599;g2ec1e345b37_2_2"/>
          <p:cNvGrpSpPr/>
          <p:nvPr/>
        </p:nvGrpSpPr>
        <p:grpSpPr>
          <a:xfrm>
            <a:off x="6325692" y="5364703"/>
            <a:ext cx="2151079" cy="359700"/>
            <a:chOff x="2700670" y="5381188"/>
            <a:chExt cx="2151079" cy="359700"/>
          </a:xfrm>
        </p:grpSpPr>
        <p:cxnSp>
          <p:nvCxnSpPr>
            <p:cNvPr id="600" name="Google Shape;600;g2ec1e345b37_2_2"/>
            <p:cNvCxnSpPr>
              <a:stCxn id="576" idx="2"/>
            </p:cNvCxnSpPr>
            <p:nvPr/>
          </p:nvCxnSpPr>
          <p:spPr>
            <a:xfrm>
              <a:off x="2700670" y="5381188"/>
              <a:ext cx="0" cy="35970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1" name="Google Shape;601;g2ec1e345b37_2_2"/>
            <p:cNvCxnSpPr/>
            <p:nvPr/>
          </p:nvCxnSpPr>
          <p:spPr>
            <a:xfrm>
              <a:off x="4464749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2" name="Google Shape;602;g2ec1e345b37_2_2"/>
            <p:cNvCxnSpPr/>
            <p:nvPr/>
          </p:nvCxnSpPr>
          <p:spPr>
            <a:xfrm>
              <a:off x="4077715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grpSp>
        <p:nvGrpSpPr>
          <p:cNvPr id="603" name="Google Shape;603;g2ec1e345b37_2_2"/>
          <p:cNvGrpSpPr/>
          <p:nvPr/>
        </p:nvGrpSpPr>
        <p:grpSpPr>
          <a:xfrm>
            <a:off x="5935483" y="5348218"/>
            <a:ext cx="774034" cy="359822"/>
            <a:chOff x="4077715" y="5364703"/>
            <a:chExt cx="774034" cy="359822"/>
          </a:xfrm>
        </p:grpSpPr>
        <p:cxnSp>
          <p:nvCxnSpPr>
            <p:cNvPr id="604" name="Google Shape;604;g2ec1e345b37_2_2"/>
            <p:cNvCxnSpPr/>
            <p:nvPr/>
          </p:nvCxnSpPr>
          <p:spPr>
            <a:xfrm>
              <a:off x="4464749" y="5364703"/>
              <a:ext cx="0" cy="35970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5" name="Google Shape;605;g2ec1e345b37_2_2"/>
            <p:cNvCxnSpPr/>
            <p:nvPr/>
          </p:nvCxnSpPr>
          <p:spPr>
            <a:xfrm>
              <a:off x="4464749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06" name="Google Shape;606;g2ec1e345b37_2_2"/>
            <p:cNvCxnSpPr/>
            <p:nvPr/>
          </p:nvCxnSpPr>
          <p:spPr>
            <a:xfrm>
              <a:off x="4077715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07" name="Google Shape;607;g2ec1e345b37_2_2"/>
          <p:cNvSpPr/>
          <p:nvPr/>
        </p:nvSpPr>
        <p:spPr>
          <a:xfrm>
            <a:off x="5580688" y="1773278"/>
            <a:ext cx="3142800" cy="4444200"/>
          </a:xfrm>
          <a:prstGeom prst="rect">
            <a:avLst/>
          </a:prstGeom>
          <a:noFill/>
          <a:ln w="25400" cap="flat" cmpd="sng">
            <a:solidFill>
              <a:schemeClr val="accent5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08" name="Google Shape;608;g2ec1e345b37_2_2" descr="C:\Users\ecoffey\AppData\Local\Temp\Rar$DRa0.160\30042_Device_layer3_switch_default_6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9472919" y="596456"/>
            <a:ext cx="487680" cy="48768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09" name="Google Shape;609;g2ec1e345b37_2_2"/>
          <p:cNvCxnSpPr>
            <a:stCxn id="584" idx="3"/>
            <a:endCxn id="608" idx="1"/>
          </p:cNvCxnSpPr>
          <p:nvPr/>
        </p:nvCxnSpPr>
        <p:spPr>
          <a:xfrm>
            <a:off x="8396810" y="840296"/>
            <a:ext cx="10761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610" name="Google Shape;610;g2ec1e345b37_2_2" descr="C:\Users\ecoffey\AppData\Local\Temp\Rar$DRa0.608\30080_Device_switch_unreachable_6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0599487" y="599473"/>
            <a:ext cx="487680" cy="48768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cxnSp>
        <p:nvCxnSpPr>
          <p:cNvPr id="611" name="Google Shape;611;g2ec1e345b37_2_2"/>
          <p:cNvCxnSpPr>
            <a:stCxn id="608" idx="3"/>
            <a:endCxn id="610" idx="1"/>
          </p:cNvCxnSpPr>
          <p:nvPr/>
        </p:nvCxnSpPr>
        <p:spPr>
          <a:xfrm>
            <a:off x="9960599" y="840296"/>
            <a:ext cx="639000" cy="30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612" name="Google Shape;612;g2ec1e345b37_2_2"/>
          <p:cNvGrpSpPr/>
          <p:nvPr/>
        </p:nvGrpSpPr>
        <p:grpSpPr>
          <a:xfrm>
            <a:off x="10456293" y="1027654"/>
            <a:ext cx="774034" cy="359822"/>
            <a:chOff x="4077715" y="5364703"/>
            <a:chExt cx="774034" cy="359822"/>
          </a:xfrm>
        </p:grpSpPr>
        <p:cxnSp>
          <p:nvCxnSpPr>
            <p:cNvPr id="613" name="Google Shape;613;g2ec1e345b37_2_2"/>
            <p:cNvCxnSpPr/>
            <p:nvPr/>
          </p:nvCxnSpPr>
          <p:spPr>
            <a:xfrm>
              <a:off x="4464749" y="5364703"/>
              <a:ext cx="0" cy="35970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4" name="Google Shape;614;g2ec1e345b37_2_2"/>
            <p:cNvCxnSpPr/>
            <p:nvPr/>
          </p:nvCxnSpPr>
          <p:spPr>
            <a:xfrm>
              <a:off x="4464749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15" name="Google Shape;615;g2ec1e345b37_2_2"/>
            <p:cNvCxnSpPr/>
            <p:nvPr/>
          </p:nvCxnSpPr>
          <p:spPr>
            <a:xfrm>
              <a:off x="4077715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sp>
        <p:nvSpPr>
          <p:cNvPr id="616" name="Google Shape;616;g2ec1e345b37_2_2"/>
          <p:cNvSpPr/>
          <p:nvPr/>
        </p:nvSpPr>
        <p:spPr>
          <a:xfrm>
            <a:off x="8099782" y="496720"/>
            <a:ext cx="3437700" cy="1258200"/>
          </a:xfrm>
          <a:prstGeom prst="rect">
            <a:avLst/>
          </a:prstGeom>
          <a:noFill/>
          <a:ln w="25400" cap="flat" cmpd="sng">
            <a:solidFill>
              <a:srgbClr val="FF0000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17" name="Google Shape;617;g2ec1e345b37_2_2" descr="C:\Users\ecoffey\AppData\Local\Temp\Rar$DRa0.160\30042_Device_layer3_switch_default_64.png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238690" y="597516"/>
            <a:ext cx="487680" cy="48768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pic>
        <p:nvPicPr>
          <p:cNvPr id="618" name="Google Shape;618;g2ec1e345b37_2_2" descr="C:\Users\ecoffey\AppData\Local\Temp\Rar$DRa0.608\30080_Device_switch_unreachable_64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004323" y="597516"/>
            <a:ext cx="487680" cy="487680"/>
          </a:xfrm>
          <a:prstGeom prst="rect">
            <a:avLst/>
          </a:prstGeom>
          <a:solidFill>
            <a:schemeClr val="lt1"/>
          </a:solidFill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pic>
      <p:grpSp>
        <p:nvGrpSpPr>
          <p:cNvPr id="619" name="Google Shape;619;g2ec1e345b37_2_2"/>
          <p:cNvGrpSpPr/>
          <p:nvPr/>
        </p:nvGrpSpPr>
        <p:grpSpPr>
          <a:xfrm>
            <a:off x="1861129" y="1021129"/>
            <a:ext cx="774034" cy="359822"/>
            <a:chOff x="4077715" y="5364703"/>
            <a:chExt cx="774034" cy="359822"/>
          </a:xfrm>
        </p:grpSpPr>
        <p:cxnSp>
          <p:nvCxnSpPr>
            <p:cNvPr id="620" name="Google Shape;620;g2ec1e345b37_2_2"/>
            <p:cNvCxnSpPr/>
            <p:nvPr/>
          </p:nvCxnSpPr>
          <p:spPr>
            <a:xfrm>
              <a:off x="4464749" y="5364703"/>
              <a:ext cx="0" cy="35970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1" name="Google Shape;621;g2ec1e345b37_2_2"/>
            <p:cNvCxnSpPr/>
            <p:nvPr/>
          </p:nvCxnSpPr>
          <p:spPr>
            <a:xfrm>
              <a:off x="4464749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  <p:cxnSp>
          <p:nvCxnSpPr>
            <p:cNvPr id="622" name="Google Shape;622;g2ec1e345b37_2_2"/>
            <p:cNvCxnSpPr/>
            <p:nvPr/>
          </p:nvCxnSpPr>
          <p:spPr>
            <a:xfrm>
              <a:off x="4077715" y="5724525"/>
              <a:ext cx="387000" cy="0"/>
            </a:xfrm>
            <a:prstGeom prst="straightConnector1">
              <a:avLst/>
            </a:prstGeom>
            <a:noFill/>
            <a:ln w="22225" cap="flat" cmpd="sng">
              <a:solidFill>
                <a:schemeClr val="accent1"/>
              </a:solidFill>
              <a:prstDash val="solid"/>
              <a:miter lim="800000"/>
              <a:headEnd type="none" w="sm" len="sm"/>
              <a:tailEnd type="none" w="sm" len="sm"/>
            </a:ln>
          </p:spPr>
        </p:cxnSp>
      </p:grpSp>
      <p:cxnSp>
        <p:nvCxnSpPr>
          <p:cNvPr id="623" name="Google Shape;623;g2ec1e345b37_2_2"/>
          <p:cNvCxnSpPr>
            <a:stCxn id="617" idx="3"/>
            <a:endCxn id="582" idx="1"/>
          </p:cNvCxnSpPr>
          <p:nvPr/>
        </p:nvCxnSpPr>
        <p:spPr>
          <a:xfrm rot="10800000" flipH="1">
            <a:off x="3726370" y="840156"/>
            <a:ext cx="2324700" cy="12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4" name="Google Shape;624;g2ec1e345b37_2_2"/>
          <p:cNvSpPr txBox="1"/>
          <p:nvPr/>
        </p:nvSpPr>
        <p:spPr>
          <a:xfrm rot="-5400000">
            <a:off x="4168961" y="1137073"/>
            <a:ext cx="1340400" cy="369300"/>
          </a:xfrm>
          <a:prstGeom prst="rect">
            <a:avLst/>
          </a:prstGeom>
          <a:solidFill>
            <a:srgbClr val="D8E2F3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lang="en-US" sz="1800" b="1" i="0" u="none" strike="noStrike" cap="none">
                <a:solidFill>
                  <a:srgbClr val="1F3864"/>
                </a:solidFill>
                <a:latin typeface="Malgun Gothic"/>
                <a:ea typeface="Malgun Gothic"/>
                <a:cs typeface="Malgun Gothic"/>
                <a:sym typeface="Malgun Gothic"/>
              </a:rPr>
              <a:t>CORE</a:t>
            </a:r>
            <a:endParaRPr sz="1800" b="1" i="0" u="none" strike="noStrike" cap="none">
              <a:solidFill>
                <a:srgbClr val="1F3864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25" name="Google Shape;625;g2ec1e345b37_2_2"/>
          <p:cNvCxnSpPr>
            <a:stCxn id="618" idx="3"/>
            <a:endCxn id="617" idx="1"/>
          </p:cNvCxnSpPr>
          <p:nvPr/>
        </p:nvCxnSpPr>
        <p:spPr>
          <a:xfrm>
            <a:off x="2492003" y="841356"/>
            <a:ext cx="746700" cy="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626" name="Google Shape;626;g2ec1e345b37_2_2"/>
          <p:cNvSpPr/>
          <p:nvPr/>
        </p:nvSpPr>
        <p:spPr>
          <a:xfrm>
            <a:off x="1523590" y="496720"/>
            <a:ext cx="4823700" cy="1258200"/>
          </a:xfrm>
          <a:prstGeom prst="rect">
            <a:avLst/>
          </a:prstGeom>
          <a:noFill/>
          <a:ln w="25400" cap="flat" cmpd="sng">
            <a:solidFill>
              <a:schemeClr val="accent4"/>
            </a:solidFill>
            <a:prstDash val="dash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7" name="Google Shape;627;g2ec1e345b37_2_2"/>
          <p:cNvSpPr/>
          <p:nvPr/>
        </p:nvSpPr>
        <p:spPr>
          <a:xfrm>
            <a:off x="5736572" y="5778822"/>
            <a:ext cx="1245300" cy="243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203.230.5.0/24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8" name="Google Shape;628;g2ec1e345b37_2_2"/>
          <p:cNvSpPr/>
          <p:nvPr/>
        </p:nvSpPr>
        <p:spPr>
          <a:xfrm>
            <a:off x="7478073" y="5780754"/>
            <a:ext cx="1245300" cy="243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203.230.8.0/24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29" name="Google Shape;629;g2ec1e345b37_2_2"/>
          <p:cNvSpPr/>
          <p:nvPr/>
        </p:nvSpPr>
        <p:spPr>
          <a:xfrm>
            <a:off x="10220673" y="1459230"/>
            <a:ext cx="1245300" cy="243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203.230.7.0/2</a:t>
            </a:r>
            <a:r>
              <a:rPr lang="en-US" sz="1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0" name="Google Shape;630;g2ec1e345b37_2_2"/>
          <p:cNvSpPr/>
          <p:nvPr/>
        </p:nvSpPr>
        <p:spPr>
          <a:xfrm>
            <a:off x="1651353" y="1459230"/>
            <a:ext cx="1245300" cy="243900"/>
          </a:xfrm>
          <a:prstGeom prst="roundRect">
            <a:avLst>
              <a:gd name="adj" fmla="val 16667"/>
            </a:avLst>
          </a:prstGeom>
          <a:noFill/>
          <a:ln w="25400" cap="flat" cmpd="sng">
            <a:solidFill>
              <a:srgbClr val="00B0F0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203.230.6.0/24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1" name="Google Shape;631;g2ec1e345b37_2_2"/>
          <p:cNvSpPr txBox="1"/>
          <p:nvPr/>
        </p:nvSpPr>
        <p:spPr>
          <a:xfrm>
            <a:off x="5845121" y="501414"/>
            <a:ext cx="941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Route Redistribution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2" name="Google Shape;632;g2ec1e345b37_2_2"/>
          <p:cNvSpPr txBox="1"/>
          <p:nvPr/>
        </p:nvSpPr>
        <p:spPr>
          <a:xfrm>
            <a:off x="7568391" y="501414"/>
            <a:ext cx="9414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Route Redistribution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3" name="Google Shape;633;g2ec1e345b37_2_2"/>
          <p:cNvSpPr txBox="1"/>
          <p:nvPr/>
        </p:nvSpPr>
        <p:spPr>
          <a:xfrm>
            <a:off x="3308590" y="466904"/>
            <a:ext cx="399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DHCP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4" name="Google Shape;634;g2ec1e345b37_2_2"/>
          <p:cNvSpPr txBox="1"/>
          <p:nvPr/>
        </p:nvSpPr>
        <p:spPr>
          <a:xfrm>
            <a:off x="9513842" y="466904"/>
            <a:ext cx="399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DHCP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5" name="Google Shape;635;g2ec1e345b37_2_2"/>
          <p:cNvSpPr txBox="1"/>
          <p:nvPr/>
        </p:nvSpPr>
        <p:spPr>
          <a:xfrm>
            <a:off x="5622238" y="3461818"/>
            <a:ext cx="399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DHCP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6" name="Google Shape;636;g2ec1e345b37_2_2"/>
          <p:cNvSpPr txBox="1"/>
          <p:nvPr/>
        </p:nvSpPr>
        <p:spPr>
          <a:xfrm>
            <a:off x="8311161" y="3443485"/>
            <a:ext cx="3996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DHCP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7" name="Google Shape;637;g2ec1e345b37_2_2"/>
          <p:cNvSpPr/>
          <p:nvPr/>
        </p:nvSpPr>
        <p:spPr>
          <a:xfrm>
            <a:off x="8394883" y="5013718"/>
            <a:ext cx="1825800" cy="24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Vlan 203.230.8.10/24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8" name="Google Shape;638;g2ec1e345b37_2_2"/>
          <p:cNvSpPr/>
          <p:nvPr/>
        </p:nvSpPr>
        <p:spPr>
          <a:xfrm>
            <a:off x="4196056" y="5013715"/>
            <a:ext cx="1825800" cy="24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Vlan 203.230.5.10/24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39" name="Google Shape;639;g2ec1e345b37_2_2"/>
          <p:cNvSpPr/>
          <p:nvPr/>
        </p:nvSpPr>
        <p:spPr>
          <a:xfrm>
            <a:off x="240359" y="766762"/>
            <a:ext cx="1706400" cy="24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Vlan 203.230.6.10/24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0" name="Google Shape;640;g2ec1e345b37_2_2"/>
          <p:cNvSpPr/>
          <p:nvPr/>
        </p:nvSpPr>
        <p:spPr>
          <a:xfrm>
            <a:off x="10603091" y="381934"/>
            <a:ext cx="1497300" cy="243900"/>
          </a:xfrm>
          <a:prstGeom prst="roundRect">
            <a:avLst>
              <a:gd name="adj" fmla="val 16667"/>
            </a:avLst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lang="en-US" sz="10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Vlan 203.230.7.10/2</a:t>
            </a:r>
            <a:r>
              <a:rPr lang="en-US" sz="1000" b="1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8</a:t>
            </a:r>
            <a:endParaRPr sz="10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1" name="Google Shape;641;g2ec1e345b37_2_2"/>
          <p:cNvSpPr txBox="1"/>
          <p:nvPr/>
        </p:nvSpPr>
        <p:spPr>
          <a:xfrm>
            <a:off x="6738050" y="1054499"/>
            <a:ext cx="180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MD5 / Area </a:t>
            </a:r>
            <a:b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Key-chain : OSPF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2" name="Google Shape;642;g2ec1e345b37_2_2"/>
          <p:cNvSpPr txBox="1"/>
          <p:nvPr/>
        </p:nvSpPr>
        <p:spPr>
          <a:xfrm>
            <a:off x="6738050" y="3738547"/>
            <a:ext cx="180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MD5 / Area </a:t>
            </a:r>
            <a:b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Key-chain : OSPF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3" name="Google Shape;643;g2ec1e345b37_2_2"/>
          <p:cNvSpPr txBox="1"/>
          <p:nvPr/>
        </p:nvSpPr>
        <p:spPr>
          <a:xfrm>
            <a:off x="3840475" y="492511"/>
            <a:ext cx="180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MD5 / Interface </a:t>
            </a:r>
            <a:b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Key-chain : EIGRP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4" name="Google Shape;644;g2ec1e345b37_2_2"/>
          <p:cNvSpPr txBox="1"/>
          <p:nvPr/>
        </p:nvSpPr>
        <p:spPr>
          <a:xfrm>
            <a:off x="2238129" y="482854"/>
            <a:ext cx="1801500" cy="33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MD5 / Interface </a:t>
            </a:r>
            <a:b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</a:br>
            <a:r>
              <a:rPr lang="en-US" sz="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Key-chain : EIGRP</a:t>
            </a:r>
            <a:endParaRPr sz="8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5" name="Google Shape;645;g2ec1e345b37_2_2"/>
          <p:cNvSpPr txBox="1"/>
          <p:nvPr/>
        </p:nvSpPr>
        <p:spPr>
          <a:xfrm>
            <a:off x="264573" y="101300"/>
            <a:ext cx="70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Malgun Gothic"/>
              <a:buAutoNum type="arabicPeriod"/>
            </a:pP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네트워크 구조 설계 :</a:t>
            </a:r>
            <a:r>
              <a:rPr lang="en-US" sz="2000" b="1" i="0" u="none" strike="noStrike" cap="none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  3-TIER 구조 토폴로지 </a:t>
            </a:r>
            <a:endParaRPr sz="1400" b="1" i="0" u="none" strike="noStrike" cap="none">
              <a:solidFill>
                <a:srgbClr val="1155CC"/>
              </a:solidFill>
            </a:endParaRPr>
          </a:p>
        </p:txBody>
      </p:sp>
      <p:sp>
        <p:nvSpPr>
          <p:cNvPr id="646" name="Google Shape;646;g2ec1e345b37_2_2"/>
          <p:cNvSpPr txBox="1"/>
          <p:nvPr/>
        </p:nvSpPr>
        <p:spPr>
          <a:xfrm>
            <a:off x="6205232" y="830301"/>
            <a:ext cx="279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R1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7" name="Google Shape;647;g2ec1e345b37_2_2"/>
          <p:cNvSpPr txBox="1"/>
          <p:nvPr/>
        </p:nvSpPr>
        <p:spPr>
          <a:xfrm>
            <a:off x="7958233" y="835474"/>
            <a:ext cx="279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R2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8" name="Google Shape;648;g2ec1e345b37_2_2"/>
          <p:cNvSpPr txBox="1"/>
          <p:nvPr/>
        </p:nvSpPr>
        <p:spPr>
          <a:xfrm>
            <a:off x="6221425" y="1753028"/>
            <a:ext cx="279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R3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49" name="Google Shape;649;g2ec1e345b37_2_2"/>
          <p:cNvSpPr txBox="1"/>
          <p:nvPr/>
        </p:nvSpPr>
        <p:spPr>
          <a:xfrm>
            <a:off x="7981748" y="1743164"/>
            <a:ext cx="2793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R4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0" name="Google Shape;650;g2ec1e345b37_2_2"/>
          <p:cNvSpPr txBox="1"/>
          <p:nvPr/>
        </p:nvSpPr>
        <p:spPr>
          <a:xfrm>
            <a:off x="3295976" y="1039812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L3SW1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1" name="Google Shape;651;g2ec1e345b37_2_2"/>
          <p:cNvSpPr txBox="1"/>
          <p:nvPr/>
        </p:nvSpPr>
        <p:spPr>
          <a:xfrm>
            <a:off x="9508129" y="1039812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LS3W2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2" name="Google Shape;652;g2ec1e345b37_2_2"/>
          <p:cNvSpPr txBox="1"/>
          <p:nvPr/>
        </p:nvSpPr>
        <p:spPr>
          <a:xfrm>
            <a:off x="6114112" y="3119477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L3SW3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3" name="Google Shape;653;g2ec1e345b37_2_2"/>
          <p:cNvSpPr txBox="1"/>
          <p:nvPr/>
        </p:nvSpPr>
        <p:spPr>
          <a:xfrm>
            <a:off x="7847126" y="3113557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L3SW4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4" name="Google Shape;654;g2ec1e345b37_2_2"/>
          <p:cNvSpPr txBox="1"/>
          <p:nvPr/>
        </p:nvSpPr>
        <p:spPr>
          <a:xfrm>
            <a:off x="2028704" y="831823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L2SW1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5" name="Google Shape;655;g2ec1e345b37_2_2"/>
          <p:cNvSpPr txBox="1"/>
          <p:nvPr/>
        </p:nvSpPr>
        <p:spPr>
          <a:xfrm>
            <a:off x="10625690" y="842987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L2SW2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6" name="Google Shape;656;g2ec1e345b37_2_2"/>
          <p:cNvSpPr txBox="1"/>
          <p:nvPr/>
        </p:nvSpPr>
        <p:spPr>
          <a:xfrm>
            <a:off x="6116617" y="5117754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L2SW3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7" name="Google Shape;657;g2ec1e345b37_2_2"/>
          <p:cNvSpPr txBox="1"/>
          <p:nvPr/>
        </p:nvSpPr>
        <p:spPr>
          <a:xfrm>
            <a:off x="7872404" y="5117644"/>
            <a:ext cx="434700" cy="18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lang="en-US" sz="600" b="1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L2SW4</a:t>
            </a:r>
            <a:endParaRPr sz="600" b="1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58" name="Google Shape;658;g2ec1e345b37_2_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659" name="Google Shape;659;g2ec1e345b37_2_2"/>
          <p:cNvSpPr/>
          <p:nvPr/>
        </p:nvSpPr>
        <p:spPr>
          <a:xfrm>
            <a:off x="5817375" y="446800"/>
            <a:ext cx="1033200" cy="777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latin typeface="Malgun Gothic"/>
                <a:ea typeface="Malgun Gothic"/>
                <a:cs typeface="Malgun Gothic"/>
                <a:sym typeface="Malgun Gothic"/>
              </a:rPr>
              <a:t>ASBR</a:t>
            </a:r>
            <a:endParaRPr sz="200"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60" name="Google Shape;660;g2ec1e345b37_2_2"/>
          <p:cNvSpPr/>
          <p:nvPr/>
        </p:nvSpPr>
        <p:spPr>
          <a:xfrm>
            <a:off x="7605938" y="446800"/>
            <a:ext cx="1033200" cy="777300"/>
          </a:xfrm>
          <a:prstGeom prst="rect">
            <a:avLst/>
          </a:prstGeom>
          <a:noFill/>
          <a:ln w="9525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9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      ASBR</a:t>
            </a:r>
            <a:endParaRPr sz="9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cxnSp>
        <p:nvCxnSpPr>
          <p:cNvPr id="661" name="Google Shape;661;g2ec1e345b37_2_2"/>
          <p:cNvCxnSpPr/>
          <p:nvPr/>
        </p:nvCxnSpPr>
        <p:spPr>
          <a:xfrm>
            <a:off x="8086633" y="5377050"/>
            <a:ext cx="0" cy="329100"/>
          </a:xfrm>
          <a:prstGeom prst="straightConnector1">
            <a:avLst/>
          </a:prstGeom>
          <a:noFill/>
          <a:ln w="22225" cap="flat" cmpd="sng">
            <a:solidFill>
              <a:schemeClr val="accen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g2ec1e345b37_2_1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pic>
        <p:nvPicPr>
          <p:cNvPr id="667" name="Google Shape;667;g2ec1e345b37_2_1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82475" y="1018788"/>
            <a:ext cx="6427026" cy="4820275"/>
          </a:xfrm>
          <a:prstGeom prst="rect">
            <a:avLst/>
          </a:prstGeom>
          <a:noFill/>
          <a:ln>
            <a:noFill/>
          </a:ln>
        </p:spPr>
      </p:pic>
      <p:sp>
        <p:nvSpPr>
          <p:cNvPr id="668" name="Google Shape;668;g2ec1e345b37_2_113"/>
          <p:cNvSpPr txBox="1"/>
          <p:nvPr/>
        </p:nvSpPr>
        <p:spPr>
          <a:xfrm>
            <a:off x="264573" y="101300"/>
            <a:ext cx="7086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155CC"/>
              </a:buClr>
              <a:buSzPts val="2000"/>
              <a:buFont typeface="Malgun Gothic"/>
              <a:buAutoNum type="arabicPeriod"/>
            </a:pPr>
            <a:r>
              <a:rPr lang="en-US" sz="2000" b="1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네트워크 구조 설계 :</a:t>
            </a:r>
            <a:r>
              <a:rPr lang="en-US" sz="2000" b="1" i="0" u="none" strike="noStrike" cap="none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 : 3-TIER 구조 토폴로지 </a:t>
            </a:r>
            <a:endParaRPr sz="1400" b="1" i="0" u="none" strike="noStrike" cap="none">
              <a:solidFill>
                <a:srgbClr val="1155CC"/>
              </a:solidFill>
            </a:endParaRPr>
          </a:p>
        </p:txBody>
      </p:sp>
      <p:sp>
        <p:nvSpPr>
          <p:cNvPr id="669" name="Google Shape;669;g2ec1e345b37_2_113"/>
          <p:cNvSpPr txBox="1"/>
          <p:nvPr/>
        </p:nvSpPr>
        <p:spPr>
          <a:xfrm>
            <a:off x="264575" y="1018800"/>
            <a:ext cx="60261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Router : Catalyst 2800 Series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L3 SW : Catalyst 3560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L2 SW : Catalyst 2960</a:t>
            </a:r>
            <a:endParaRPr sz="13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27706378ab4_0_18"/>
          <p:cNvSpPr/>
          <p:nvPr/>
        </p:nvSpPr>
        <p:spPr>
          <a:xfrm>
            <a:off x="456850" y="63607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5" name="Google Shape;675;g27706378ab4_0_18"/>
          <p:cNvSpPr/>
          <p:nvPr/>
        </p:nvSpPr>
        <p:spPr>
          <a:xfrm>
            <a:off x="6203150" y="63607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6" name="Google Shape;676;g27706378ab4_0_18"/>
          <p:cNvSpPr/>
          <p:nvPr/>
        </p:nvSpPr>
        <p:spPr>
          <a:xfrm>
            <a:off x="456850" y="363212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77" name="Google Shape;677;g27706378ab4_0_18"/>
          <p:cNvSpPr/>
          <p:nvPr/>
        </p:nvSpPr>
        <p:spPr>
          <a:xfrm>
            <a:off x="6203150" y="363212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78" name="Google Shape;678;g27706378ab4_0_1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24563" y="4275875"/>
            <a:ext cx="5396575" cy="104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79" name="Google Shape;679;g27706378ab4_0_1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4550" y="1499925"/>
            <a:ext cx="5396575" cy="984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0" name="Google Shape;680;g27706378ab4_0_18"/>
          <p:cNvPicPr preferRelativeResize="0"/>
          <p:nvPr/>
        </p:nvPicPr>
        <p:blipFill rotWithShape="1">
          <a:blip r:embed="rId5">
            <a:alphaModFix/>
          </a:blip>
          <a:srcRect l="1526" b="9600"/>
          <a:stretch/>
        </p:blipFill>
        <p:spPr>
          <a:xfrm>
            <a:off x="6270875" y="4284250"/>
            <a:ext cx="5396550" cy="1025184"/>
          </a:xfrm>
          <a:prstGeom prst="rect">
            <a:avLst/>
          </a:prstGeom>
          <a:noFill/>
          <a:ln>
            <a:noFill/>
          </a:ln>
        </p:spPr>
      </p:pic>
      <p:pic>
        <p:nvPicPr>
          <p:cNvPr id="681" name="Google Shape;681;g27706378ab4_0_1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6270863" y="1515213"/>
            <a:ext cx="5396576" cy="954349"/>
          </a:xfrm>
          <a:prstGeom prst="rect">
            <a:avLst/>
          </a:prstGeom>
          <a:noFill/>
          <a:ln>
            <a:noFill/>
          </a:ln>
        </p:spPr>
      </p:pic>
      <p:sp>
        <p:nvSpPr>
          <p:cNvPr id="682" name="Google Shape;682;g27706378ab4_0_18"/>
          <p:cNvSpPr txBox="1"/>
          <p:nvPr/>
        </p:nvSpPr>
        <p:spPr>
          <a:xfrm>
            <a:off x="243700" y="155575"/>
            <a:ext cx="11550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주요 설정 코드 : 네트워크 장비 Confing : L3SW 인터페이스 IPv4 주소 설정 및 활성화 결과</a:t>
            </a:r>
            <a:endParaRPr sz="1400" b="1" i="0" u="none" strike="noStrike" cap="none">
              <a:solidFill>
                <a:srgbClr val="1155CC"/>
              </a:solidFill>
            </a:endParaRPr>
          </a:p>
        </p:txBody>
      </p:sp>
      <p:sp>
        <p:nvSpPr>
          <p:cNvPr id="683" name="Google Shape;683;g27706378ab4_0_1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684" name="Google Shape;684;g27706378ab4_0_18"/>
          <p:cNvSpPr txBox="1"/>
          <p:nvPr/>
        </p:nvSpPr>
        <p:spPr>
          <a:xfrm>
            <a:off x="9760984" y="799700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</a:t>
            </a: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SW2</a:t>
            </a:r>
            <a:endParaRPr sz="2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5" name="Google Shape;685;g27706378ab4_0_18"/>
          <p:cNvSpPr txBox="1"/>
          <p:nvPr/>
        </p:nvSpPr>
        <p:spPr>
          <a:xfrm>
            <a:off x="489208" y="799700"/>
            <a:ext cx="14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</a:t>
            </a: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SW1</a:t>
            </a:r>
            <a:endParaRPr sz="2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6" name="Google Shape;686;g27706378ab4_0_18"/>
          <p:cNvSpPr txBox="1"/>
          <p:nvPr/>
        </p:nvSpPr>
        <p:spPr>
          <a:xfrm>
            <a:off x="489198" y="3687575"/>
            <a:ext cx="196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</a:t>
            </a: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SW3</a:t>
            </a:r>
            <a:endParaRPr sz="2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87" name="Google Shape;687;g27706378ab4_0_18"/>
          <p:cNvSpPr txBox="1"/>
          <p:nvPr/>
        </p:nvSpPr>
        <p:spPr>
          <a:xfrm>
            <a:off x="9760974" y="3687575"/>
            <a:ext cx="191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</a:t>
            </a: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SW4</a:t>
            </a:r>
            <a:endParaRPr sz="2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7706378ab4_0_1"/>
          <p:cNvSpPr/>
          <p:nvPr/>
        </p:nvSpPr>
        <p:spPr>
          <a:xfrm>
            <a:off x="456850" y="63607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3" name="Google Shape;693;g27706378ab4_0_1"/>
          <p:cNvSpPr/>
          <p:nvPr/>
        </p:nvSpPr>
        <p:spPr>
          <a:xfrm>
            <a:off x="456850" y="363212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4" name="Google Shape;694;g27706378ab4_0_1"/>
          <p:cNvSpPr/>
          <p:nvPr/>
        </p:nvSpPr>
        <p:spPr>
          <a:xfrm>
            <a:off x="6203150" y="363212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695" name="Google Shape;695;g27706378ab4_0_1"/>
          <p:cNvSpPr/>
          <p:nvPr/>
        </p:nvSpPr>
        <p:spPr>
          <a:xfrm>
            <a:off x="6203150" y="63607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696" name="Google Shape;696;g27706378ab4_0_1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511600" y="4346350"/>
            <a:ext cx="533442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7" name="Google Shape;697;g27706378ab4_0_1"/>
          <p:cNvPicPr preferRelativeResize="0"/>
          <p:nvPr/>
        </p:nvPicPr>
        <p:blipFill rotWithShape="1">
          <a:blip r:embed="rId4">
            <a:alphaModFix/>
          </a:blip>
          <a:srcRect b="27677"/>
          <a:stretch/>
        </p:blipFill>
        <p:spPr>
          <a:xfrm>
            <a:off x="6345975" y="4346350"/>
            <a:ext cx="5334424" cy="37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98" name="Google Shape;698;g27706378ab4_0_1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511600" y="1443825"/>
            <a:ext cx="5182875" cy="581025"/>
          </a:xfrm>
          <a:prstGeom prst="rect">
            <a:avLst/>
          </a:prstGeom>
          <a:noFill/>
          <a:ln>
            <a:noFill/>
          </a:ln>
        </p:spPr>
      </p:pic>
      <p:sp>
        <p:nvSpPr>
          <p:cNvPr id="699" name="Google Shape;699;g27706378ab4_0_1"/>
          <p:cNvSpPr txBox="1"/>
          <p:nvPr/>
        </p:nvSpPr>
        <p:spPr>
          <a:xfrm>
            <a:off x="243700" y="155575"/>
            <a:ext cx="11649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주요 설정 코드 : 네트워크 장비 Confing : L2SW 인터페이스 IPv4 주소 설정 및 활성화 결과</a:t>
            </a:r>
            <a:endParaRPr sz="1400" b="1" i="0" u="none" strike="noStrike" cap="none">
              <a:solidFill>
                <a:srgbClr val="1155CC"/>
              </a:solidFill>
            </a:endParaRPr>
          </a:p>
        </p:txBody>
      </p:sp>
      <p:sp>
        <p:nvSpPr>
          <p:cNvPr id="700" name="Google Shape;700;g27706378ab4_0_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701" name="Google Shape;701;g27706378ab4_0_1"/>
          <p:cNvSpPr txBox="1"/>
          <p:nvPr/>
        </p:nvSpPr>
        <p:spPr>
          <a:xfrm>
            <a:off x="9760984" y="799700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</a:t>
            </a: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SW2</a:t>
            </a:r>
            <a:endParaRPr sz="2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2" name="Google Shape;702;g27706378ab4_0_1"/>
          <p:cNvSpPr txBox="1"/>
          <p:nvPr/>
        </p:nvSpPr>
        <p:spPr>
          <a:xfrm>
            <a:off x="489208" y="799700"/>
            <a:ext cx="14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</a:t>
            </a: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SW1</a:t>
            </a:r>
            <a:endParaRPr sz="2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3" name="Google Shape;703;g27706378ab4_0_1"/>
          <p:cNvSpPr txBox="1"/>
          <p:nvPr/>
        </p:nvSpPr>
        <p:spPr>
          <a:xfrm>
            <a:off x="489198" y="3687575"/>
            <a:ext cx="196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</a:t>
            </a: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SW3</a:t>
            </a:r>
            <a:endParaRPr sz="2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04" name="Google Shape;704;g27706378ab4_0_1"/>
          <p:cNvSpPr txBox="1"/>
          <p:nvPr/>
        </p:nvSpPr>
        <p:spPr>
          <a:xfrm>
            <a:off x="9760974" y="3687575"/>
            <a:ext cx="191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</a:t>
            </a: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2</a:t>
            </a: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SW4</a:t>
            </a:r>
            <a:endParaRPr sz="2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pic>
        <p:nvPicPr>
          <p:cNvPr id="705" name="Google Shape;705;g27706378ab4_0_1"/>
          <p:cNvPicPr preferRelativeResize="0"/>
          <p:nvPr/>
        </p:nvPicPr>
        <p:blipFill rotWithShape="1">
          <a:blip r:embed="rId6">
            <a:alphaModFix/>
          </a:blip>
          <a:srcRect b="35149"/>
          <a:stretch/>
        </p:blipFill>
        <p:spPr>
          <a:xfrm>
            <a:off x="6301938" y="1488600"/>
            <a:ext cx="5334424" cy="4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0" name="Google Shape;710;p8"/>
          <p:cNvSpPr/>
          <p:nvPr/>
        </p:nvSpPr>
        <p:spPr>
          <a:xfrm>
            <a:off x="456850" y="63607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1" name="Google Shape;711;p8"/>
          <p:cNvSpPr/>
          <p:nvPr/>
        </p:nvSpPr>
        <p:spPr>
          <a:xfrm>
            <a:off x="456850" y="363212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2" name="Google Shape;712;p8"/>
          <p:cNvSpPr/>
          <p:nvPr/>
        </p:nvSpPr>
        <p:spPr>
          <a:xfrm>
            <a:off x="6203150" y="363212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3" name="Google Shape;713;p8"/>
          <p:cNvSpPr/>
          <p:nvPr/>
        </p:nvSpPr>
        <p:spPr>
          <a:xfrm>
            <a:off x="6203150" y="63607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14" name="Google Shape;714;p8"/>
          <p:cNvSpPr txBox="1"/>
          <p:nvPr/>
        </p:nvSpPr>
        <p:spPr>
          <a:xfrm>
            <a:off x="243697" y="155575"/>
            <a:ext cx="112140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주요 설정 코드 : 네트워크 장비 Confing : 라우터 인터페이스 IPv4 주소 설정 및 활성화 결과</a:t>
            </a:r>
            <a:endParaRPr sz="1400" b="1" i="0" u="none" strike="noStrike" cap="none">
              <a:solidFill>
                <a:srgbClr val="1155CC"/>
              </a:solidFill>
            </a:endParaRPr>
          </a:p>
        </p:txBody>
      </p:sp>
      <p:pic>
        <p:nvPicPr>
          <p:cNvPr id="715" name="Google Shape;715;p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234800" y="1333775"/>
            <a:ext cx="5517561" cy="171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16" name="Google Shape;716;p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489200" y="1333150"/>
            <a:ext cx="5468000" cy="1669903"/>
          </a:xfrm>
          <a:prstGeom prst="rect">
            <a:avLst/>
          </a:prstGeom>
          <a:noFill/>
          <a:ln>
            <a:noFill/>
          </a:ln>
        </p:spPr>
      </p:pic>
      <p:pic>
        <p:nvPicPr>
          <p:cNvPr id="717" name="Google Shape;717;p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6235150" y="4234938"/>
            <a:ext cx="5468001" cy="1067438"/>
          </a:xfrm>
          <a:prstGeom prst="rect">
            <a:avLst/>
          </a:prstGeom>
          <a:noFill/>
          <a:ln>
            <a:noFill/>
          </a:ln>
        </p:spPr>
      </p:pic>
      <p:pic>
        <p:nvPicPr>
          <p:cNvPr id="718" name="Google Shape;718;p8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489243" y="4234950"/>
            <a:ext cx="5467932" cy="1067425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720" name="Google Shape;720;p8"/>
          <p:cNvSpPr txBox="1"/>
          <p:nvPr/>
        </p:nvSpPr>
        <p:spPr>
          <a:xfrm>
            <a:off x="9760984" y="799700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R2</a:t>
            </a:r>
            <a:endParaRPr sz="2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1" name="Google Shape;721;p8"/>
          <p:cNvSpPr txBox="1"/>
          <p:nvPr/>
        </p:nvSpPr>
        <p:spPr>
          <a:xfrm>
            <a:off x="489208" y="799700"/>
            <a:ext cx="14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R1</a:t>
            </a:r>
            <a:endParaRPr sz="2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2" name="Google Shape;722;p8"/>
          <p:cNvSpPr txBox="1"/>
          <p:nvPr/>
        </p:nvSpPr>
        <p:spPr>
          <a:xfrm>
            <a:off x="489198" y="3687575"/>
            <a:ext cx="196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R3</a:t>
            </a:r>
            <a:endParaRPr sz="2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3" name="Google Shape;723;p8"/>
          <p:cNvSpPr txBox="1"/>
          <p:nvPr/>
        </p:nvSpPr>
        <p:spPr>
          <a:xfrm>
            <a:off x="9760974" y="3687575"/>
            <a:ext cx="191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R4</a:t>
            </a:r>
            <a:endParaRPr sz="2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g27706378ab4_0_28"/>
          <p:cNvSpPr/>
          <p:nvPr/>
        </p:nvSpPr>
        <p:spPr>
          <a:xfrm>
            <a:off x="456850" y="63607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29" name="Google Shape;729;g27706378ab4_0_28"/>
          <p:cNvSpPr/>
          <p:nvPr/>
        </p:nvSpPr>
        <p:spPr>
          <a:xfrm>
            <a:off x="456850" y="363212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0" name="Google Shape;730;g27706378ab4_0_28"/>
          <p:cNvSpPr/>
          <p:nvPr/>
        </p:nvSpPr>
        <p:spPr>
          <a:xfrm>
            <a:off x="6203150" y="363212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1" name="Google Shape;731;g27706378ab4_0_28"/>
          <p:cNvSpPr/>
          <p:nvPr/>
        </p:nvSpPr>
        <p:spPr>
          <a:xfrm>
            <a:off x="6203150" y="636075"/>
            <a:ext cx="5532000" cy="3000300"/>
          </a:xfrm>
          <a:prstGeom prst="rect">
            <a:avLst/>
          </a:prstGeom>
          <a:noFill/>
          <a:ln w="9525" cap="flat" cmpd="sng">
            <a:solidFill>
              <a:srgbClr val="086D8E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2" name="Google Shape;732;g27706378ab4_0_28"/>
          <p:cNvSpPr txBox="1"/>
          <p:nvPr/>
        </p:nvSpPr>
        <p:spPr>
          <a:xfrm>
            <a:off x="243711" y="155578"/>
            <a:ext cx="87123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1155CC"/>
                </a:solidFill>
                <a:latin typeface="Malgun Gothic"/>
                <a:ea typeface="Malgun Gothic"/>
                <a:cs typeface="Malgun Gothic"/>
                <a:sym typeface="Malgun Gothic"/>
              </a:rPr>
              <a:t>2. 주요 설정 코드 : 네트워크 장비 Confing : DHCP 설정 결과</a:t>
            </a:r>
            <a:endParaRPr sz="1400" b="1" i="0" u="none" strike="noStrike" cap="none">
              <a:solidFill>
                <a:srgbClr val="1155CC"/>
              </a:solidFill>
            </a:endParaRPr>
          </a:p>
        </p:txBody>
      </p:sp>
      <p:pic>
        <p:nvPicPr>
          <p:cNvPr id="733" name="Google Shape;733;g27706378ab4_0_28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6349425" y="4346350"/>
            <a:ext cx="5208375" cy="958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g27706378ab4_0_28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522600" y="4346350"/>
            <a:ext cx="5406751" cy="94333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g27706378ab4_0_28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479213" y="1333262"/>
            <a:ext cx="5406751" cy="1328312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g27706378ab4_0_2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  <p:sp>
        <p:nvSpPr>
          <p:cNvPr id="737" name="Google Shape;737;g27706378ab4_0_28"/>
          <p:cNvSpPr txBox="1"/>
          <p:nvPr/>
        </p:nvSpPr>
        <p:spPr>
          <a:xfrm>
            <a:off x="9760984" y="799700"/>
            <a:ext cx="13956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</a:t>
            </a: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SW2</a:t>
            </a:r>
            <a:endParaRPr sz="2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8" name="Google Shape;738;g27706378ab4_0_28"/>
          <p:cNvSpPr txBox="1"/>
          <p:nvPr/>
        </p:nvSpPr>
        <p:spPr>
          <a:xfrm>
            <a:off x="489208" y="799700"/>
            <a:ext cx="14688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</a:t>
            </a: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SW1</a:t>
            </a:r>
            <a:endParaRPr sz="2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39" name="Google Shape;739;g27706378ab4_0_28"/>
          <p:cNvSpPr txBox="1"/>
          <p:nvPr/>
        </p:nvSpPr>
        <p:spPr>
          <a:xfrm>
            <a:off x="489198" y="3687575"/>
            <a:ext cx="19662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</a:t>
            </a: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SW3</a:t>
            </a:r>
            <a:endParaRPr sz="2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0" name="Google Shape;740;g27706378ab4_0_28"/>
          <p:cNvSpPr txBox="1"/>
          <p:nvPr/>
        </p:nvSpPr>
        <p:spPr>
          <a:xfrm>
            <a:off x="9760974" y="3687575"/>
            <a:ext cx="1910700" cy="4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L</a:t>
            </a:r>
            <a:r>
              <a:rPr lang="en-US" sz="2000" b="1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3</a:t>
            </a:r>
            <a:r>
              <a:rPr lang="en-US" sz="2000" b="1" i="0" u="none" strike="noStrike" cap="none">
                <a:solidFill>
                  <a:srgbClr val="00B0F0"/>
                </a:solidFill>
                <a:latin typeface="Malgun Gothic"/>
                <a:ea typeface="Malgun Gothic"/>
                <a:cs typeface="Malgun Gothic"/>
                <a:sym typeface="Malgun Gothic"/>
              </a:rPr>
              <a:t>SW4</a:t>
            </a:r>
            <a:endParaRPr sz="2000" b="1" i="0" u="none" strike="noStrike" cap="none">
              <a:solidFill>
                <a:srgbClr val="00B0F0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741" name="Google Shape;741;g27706378ab4_0_28"/>
          <p:cNvSpPr txBox="1"/>
          <p:nvPr/>
        </p:nvSpPr>
        <p:spPr>
          <a:xfrm>
            <a:off x="6509800" y="1333250"/>
            <a:ext cx="5445900" cy="98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DNS 서버</a:t>
            </a:r>
            <a:r>
              <a:rPr lang="en-US" sz="20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는 고정 IP (203.230.7.2)로  (excluded- 설정)</a:t>
            </a:r>
            <a:r>
              <a:rPr lang="en-US" sz="2800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 </a:t>
            </a:r>
            <a:endParaRPr sz="28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Default Theme">
  <a:themeElements>
    <a:clrScheme name="Custom 6">
      <a:dk1>
        <a:srgbClr val="58585B"/>
      </a:dk1>
      <a:lt1>
        <a:srgbClr val="FFFFFF"/>
      </a:lt1>
      <a:dk2>
        <a:srgbClr val="58585B"/>
      </a:dk2>
      <a:lt2>
        <a:srgbClr val="81C569"/>
      </a:lt2>
      <a:accent1>
        <a:srgbClr val="004C69"/>
      </a:accent1>
      <a:accent2>
        <a:srgbClr val="9E0B0F"/>
      </a:accent2>
      <a:accent3>
        <a:srgbClr val="FFFFFF"/>
      </a:accent3>
      <a:accent4>
        <a:srgbClr val="367187"/>
      </a:accent4>
      <a:accent5>
        <a:srgbClr val="38C6F4"/>
      </a:accent5>
      <a:accent6>
        <a:srgbClr val="FBAB18"/>
      </a:accent6>
      <a:hlink>
        <a:srgbClr val="38C6F4"/>
      </a:hlink>
      <a:folHlink>
        <a:srgbClr val="81C569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1025</Words>
  <Application>Microsoft Office PowerPoint</Application>
  <PresentationFormat>와이드스크린</PresentationFormat>
  <Paragraphs>371</Paragraphs>
  <Slides>28</Slides>
  <Notes>28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28</vt:i4>
      </vt:variant>
    </vt:vector>
  </HeadingPairs>
  <TitlesOfParts>
    <vt:vector size="34" baseType="lpstr">
      <vt:lpstr>Noto Sans Symbols</vt:lpstr>
      <vt:lpstr>Malgun Gothic</vt:lpstr>
      <vt:lpstr>Arial</vt:lpstr>
      <vt:lpstr>Default Theme</vt:lpstr>
      <vt:lpstr>Office 테마</vt:lpstr>
      <vt:lpstr>Office 테마</vt:lpstr>
      <vt:lpstr> 5조 팀 프로젝트   2024.07.15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5조 팀 프로젝트   2024.07.15</dc:title>
  <dc:creator>한국전파진흥협회</dc:creator>
  <cp:lastModifiedBy>이원석</cp:lastModifiedBy>
  <cp:revision>1</cp:revision>
  <dcterms:created xsi:type="dcterms:W3CDTF">2024-07-11T08:52:50Z</dcterms:created>
  <dcterms:modified xsi:type="dcterms:W3CDTF">2024-07-16T06:21:35Z</dcterms:modified>
</cp:coreProperties>
</file>